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78" r:id="rId11"/>
    <p:sldId id="279" r:id="rId12"/>
    <p:sldId id="280" r:id="rId13"/>
    <p:sldId id="281"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Lst>
  <p:sldSz cx="12192000" cy="6858000" type="screen4x3"/>
  <p:notesSz cx="6858000" cy="9144000"/>
  <p:defaultTextStyle>
    <a:defPPr>
      <a:defRPr lang="sr-Latn-R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110" d="100"/>
          <a:sy n="110" d="100"/>
        </p:scale>
        <p:origin x="-552" y="-6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Naslovni slajd">
    <p:spTree>
      <p:nvGrpSpPr>
        <p:cNvPr id="1" name=""/>
        <p:cNvGrpSpPr/>
        <p:nvPr/>
      </p:nvGrpSpPr>
      <p:grpSpPr>
        <a:xfrm>
          <a:off x="0" y="0"/>
          <a:ext cx="0" cy="0"/>
          <a:chOff x="0" y="0"/>
          <a:chExt cx="0" cy="0"/>
        </a:xfrm>
      </p:grpSpPr>
      <p:sp>
        <p:nvSpPr>
          <p:cNvPr id="2" name="Title 1"/>
          <p:cNvSpPr txBox="1">
            <a:spLocks noGrp="1"/>
          </p:cNvSpPr>
          <p:nvPr>
            <p:ph type="ctrTitle"/>
          </p:nvPr>
        </p:nvSpPr>
        <p:spPr>
          <a:xfrm>
            <a:off x="2589215" y="2514600"/>
            <a:ext cx="8915400" cy="2262783"/>
          </a:xfrm>
        </p:spPr>
        <p:txBody>
          <a:bodyPr anchor="b"/>
          <a:lstStyle>
            <a:lvl1pPr>
              <a:defRPr sz="5400"/>
            </a:lvl1pPr>
          </a:lstStyle>
          <a:p>
            <a:pPr lvl="0"/>
            <a:r>
              <a:rPr lang="hr-HR"/>
              <a:t>Kliknite da biste uredili stil naslova matrice</a:t>
            </a:r>
            <a:endParaRPr lang="en-US"/>
          </a:p>
        </p:txBody>
      </p:sp>
      <p:sp>
        <p:nvSpPr>
          <p:cNvPr id="3" name="Subtitle 2"/>
          <p:cNvSpPr txBox="1">
            <a:spLocks noGrp="1"/>
          </p:cNvSpPr>
          <p:nvPr>
            <p:ph type="subTitle" idx="1"/>
          </p:nvPr>
        </p:nvSpPr>
        <p:spPr>
          <a:xfrm>
            <a:off x="2589215" y="4777383"/>
            <a:ext cx="8915400" cy="1126284"/>
          </a:xfrm>
        </p:spPr>
        <p:txBody>
          <a:bodyPr/>
          <a:lstStyle>
            <a:lvl1pPr marL="0" indent="0">
              <a:buNone/>
              <a:defRPr>
                <a:solidFill>
                  <a:srgbClr val="595959"/>
                </a:solidFill>
              </a:defRPr>
            </a:lvl1pPr>
          </a:lstStyle>
          <a:p>
            <a:pPr lvl="0"/>
            <a:r>
              <a:rPr lang="hr-HR"/>
              <a:t>Kliknite da biste uredili stil podnaslova matrice</a:t>
            </a:r>
            <a:endParaRPr lang="en-US"/>
          </a:p>
        </p:txBody>
      </p:sp>
      <p:sp>
        <p:nvSpPr>
          <p:cNvPr id="4" name="Date Placeholder 3"/>
          <p:cNvSpPr txBox="1">
            <a:spLocks noGrp="1"/>
          </p:cNvSpPr>
          <p:nvPr>
            <p:ph type="dt" sz="half" idx="7"/>
          </p:nvPr>
        </p:nvSpPr>
        <p:spPr/>
        <p:txBody>
          <a:bodyPr/>
          <a:lstStyle>
            <a:lvl1pPr>
              <a:defRPr/>
            </a:lvl1pPr>
          </a:lstStyle>
          <a:p>
            <a:pPr lvl="0"/>
            <a:fld id="{1077C4F9-BBA6-4F87-A438-49A340BBB85D}" type="datetime1">
              <a:rPr lang="en-US"/>
              <a:pPr lvl="0"/>
              <a:t>11/28/2017</a:t>
            </a:fld>
            <a:endParaRPr lang="en-US"/>
          </a:p>
        </p:txBody>
      </p:sp>
      <p:sp>
        <p:nvSpPr>
          <p:cNvPr id="5" name="Footer Placeholder 4"/>
          <p:cNvSpPr txBox="1">
            <a:spLocks noGrp="1"/>
          </p:cNvSpPr>
          <p:nvPr>
            <p:ph type="ftr" sz="quarter" idx="9"/>
          </p:nvPr>
        </p:nvSpPr>
        <p:spPr/>
        <p:txBody>
          <a:bodyPr/>
          <a:lstStyle>
            <a:lvl1pPr>
              <a:defRPr/>
            </a:lvl1pPr>
          </a:lstStyle>
          <a:p>
            <a:pPr lvl="0"/>
            <a:endParaRPr lang="en-US"/>
          </a:p>
        </p:txBody>
      </p:sp>
      <p:sp>
        <p:nvSpPr>
          <p:cNvPr id="6" name="Freeform 6"/>
          <p:cNvSpPr/>
          <p:nvPr/>
        </p:nvSpPr>
        <p:spPr>
          <a:xfrm>
            <a:off x="0" y="4323813"/>
            <a:ext cx="1744647" cy="778593"/>
          </a:xfrm>
          <a:custGeom>
            <a:avLst/>
            <a:gdLst>
              <a:gd name="f0" fmla="val w"/>
              <a:gd name="f1" fmla="val h"/>
              <a:gd name="f2" fmla="val 0"/>
              <a:gd name="f3" fmla="val 372"/>
              <a:gd name="f4" fmla="val 166"/>
              <a:gd name="f5" fmla="val 287"/>
              <a:gd name="f6" fmla="val 290"/>
              <a:gd name="f7" fmla="val 292"/>
              <a:gd name="f8" fmla="val 165"/>
              <a:gd name="f9" fmla="val 293"/>
              <a:gd name="f10" fmla="val 164"/>
              <a:gd name="f11" fmla="val 163"/>
              <a:gd name="f12" fmla="val 294"/>
              <a:gd name="f13" fmla="val 370"/>
              <a:gd name="f14" fmla="val 87"/>
              <a:gd name="f15" fmla="val 85"/>
              <a:gd name="f16" fmla="val 81"/>
              <a:gd name="f17" fmla="val 78"/>
              <a:gd name="f18" fmla="val 3"/>
              <a:gd name="f19" fmla="val 2"/>
              <a:gd name="f20" fmla="val 1"/>
              <a:gd name="f21" fmla="*/ f0 1 372"/>
              <a:gd name="f22" fmla="*/ f1 1 166"/>
              <a:gd name="f23" fmla="+- f4 0 f2"/>
              <a:gd name="f24" fmla="+- f3 0 f2"/>
              <a:gd name="f25" fmla="*/ f24 1 372"/>
              <a:gd name="f26" fmla="*/ f23 1 166"/>
              <a:gd name="f27" fmla="*/ 0 1 f25"/>
              <a:gd name="f28" fmla="*/ f3 1 f25"/>
              <a:gd name="f29" fmla="*/ 0 1 f26"/>
              <a:gd name="f30" fmla="*/ f4 1 f26"/>
              <a:gd name="f31" fmla="*/ f27 f21 1"/>
              <a:gd name="f32" fmla="*/ f28 f21 1"/>
              <a:gd name="f33" fmla="*/ f30 f22 1"/>
              <a:gd name="f34" fmla="*/ f29 f22 1"/>
            </a:gdLst>
            <a:ahLst/>
            <a:cxnLst>
              <a:cxn ang="3cd4">
                <a:pos x="hc" y="t"/>
              </a:cxn>
              <a:cxn ang="0">
                <a:pos x="r" y="vc"/>
              </a:cxn>
              <a:cxn ang="cd4">
                <a:pos x="hc" y="b"/>
              </a:cxn>
              <a:cxn ang="cd2">
                <a:pos x="l" y="vc"/>
              </a:cxn>
            </a:cxnLst>
            <a:rect l="f31" t="f34" r="f32" b="f33"/>
            <a:pathLst>
              <a:path w="372" h="166">
                <a:moveTo>
                  <a:pt x="f5" y="f4"/>
                </a:moveTo>
                <a:cubicBezTo>
                  <a:pt x="f6" y="f4"/>
                  <a:pt x="f7" y="f8"/>
                  <a:pt x="f9" y="f10"/>
                </a:cubicBezTo>
                <a:cubicBezTo>
                  <a:pt x="f9" y="f11"/>
                  <a:pt x="f12" y="f11"/>
                  <a:pt x="f12" y="f11"/>
                </a:cubicBezTo>
                <a:cubicBezTo>
                  <a:pt x="f13" y="f14"/>
                  <a:pt x="f13" y="f14"/>
                  <a:pt x="f13" y="f14"/>
                </a:cubicBezTo>
                <a:cubicBezTo>
                  <a:pt x="f3" y="f15"/>
                  <a:pt x="f3" y="f16"/>
                  <a:pt x="f13" y="f17"/>
                </a:cubicBezTo>
                <a:cubicBezTo>
                  <a:pt x="f12" y="f18"/>
                  <a:pt x="f12" y="f18"/>
                  <a:pt x="f12" y="f18"/>
                </a:cubicBezTo>
                <a:cubicBezTo>
                  <a:pt x="f12" y="f19"/>
                  <a:pt x="f9" y="f19"/>
                  <a:pt x="f9" y="f19"/>
                </a:cubicBezTo>
                <a:cubicBezTo>
                  <a:pt x="f7" y="f20"/>
                  <a:pt x="f6" y="f2"/>
                  <a:pt x="f5" y="f2"/>
                </a:cubicBezTo>
                <a:cubicBezTo>
                  <a:pt x="f2" y="f2"/>
                  <a:pt x="f2" y="f2"/>
                  <a:pt x="f2" y="f2"/>
                </a:cubicBezTo>
                <a:cubicBezTo>
                  <a:pt x="f2" y="f4"/>
                  <a:pt x="f2" y="f4"/>
                  <a:pt x="f2" y="f4"/>
                </a:cubicBezTo>
                <a:lnTo>
                  <a:pt x="f5" y="f4"/>
                </a:lnTo>
                <a:close/>
              </a:path>
            </a:pathLst>
          </a:custGeom>
          <a:solidFill>
            <a:srgbClr val="A53010"/>
          </a:solidFill>
          <a:ln>
            <a:noFill/>
            <a:prstDash val="solid"/>
          </a:ln>
        </p:spPr>
        <p:txBody>
          <a:bodyPr vert="horz" wrap="square" lIns="0" tIns="0" rIns="0" bIns="0" anchor="t" anchorCtr="0" compatLnSpc="1"/>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hr-HR" sz="1800" b="0" i="0" u="none" strike="noStrike" kern="1200" cap="none" spc="0" baseline="0">
              <a:solidFill>
                <a:srgbClr val="000000"/>
              </a:solidFill>
              <a:uFillTx/>
              <a:latin typeface="Calibri"/>
            </a:endParaRPr>
          </a:p>
        </p:txBody>
      </p:sp>
      <p:sp>
        <p:nvSpPr>
          <p:cNvPr id="7" name="Slide Number Placeholder 5"/>
          <p:cNvSpPr txBox="1">
            <a:spLocks noGrp="1"/>
          </p:cNvSpPr>
          <p:nvPr>
            <p:ph type="sldNum" sz="quarter" idx="8"/>
          </p:nvPr>
        </p:nvSpPr>
        <p:spPr>
          <a:xfrm>
            <a:off x="531815" y="4529544"/>
            <a:ext cx="779763" cy="365129"/>
          </a:xfrm>
        </p:spPr>
        <p:txBody>
          <a:bodyPr/>
          <a:lstStyle>
            <a:lvl1pPr>
              <a:defRPr/>
            </a:lvl1pPr>
          </a:lstStyle>
          <a:p>
            <a:pPr lvl="0"/>
            <a:fld id="{4EB2589D-821A-415E-A305-91CF9D23D09C}" type="slidenum">
              <a:t>‹#›</a:t>
            </a:fld>
            <a:endParaRPr lang="en-US"/>
          </a:p>
        </p:txBody>
      </p:sp>
    </p:spTree>
    <p:extLst>
      <p:ext uri="{BB962C8B-B14F-4D97-AF65-F5344CB8AC3E}">
        <p14:creationId xmlns:p14="http://schemas.microsoft.com/office/powerpoint/2010/main" val="184047678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Naslov i opis">
    <p:spTree>
      <p:nvGrpSpPr>
        <p:cNvPr id="1" name=""/>
        <p:cNvGrpSpPr/>
        <p:nvPr/>
      </p:nvGrpSpPr>
      <p:grpSpPr>
        <a:xfrm>
          <a:off x="0" y="0"/>
          <a:ext cx="0" cy="0"/>
          <a:chOff x="0" y="0"/>
          <a:chExt cx="0" cy="0"/>
        </a:xfrm>
      </p:grpSpPr>
      <p:sp>
        <p:nvSpPr>
          <p:cNvPr id="2" name="Title 1"/>
          <p:cNvSpPr txBox="1">
            <a:spLocks noGrp="1"/>
          </p:cNvSpPr>
          <p:nvPr>
            <p:ph type="title"/>
          </p:nvPr>
        </p:nvSpPr>
        <p:spPr>
          <a:xfrm>
            <a:off x="2589215" y="609603"/>
            <a:ext cx="8915400" cy="3117043"/>
          </a:xfrm>
        </p:spPr>
        <p:txBody>
          <a:bodyPr anchor="ctr"/>
          <a:lstStyle>
            <a:lvl1pPr>
              <a:defRPr sz="4800"/>
            </a:lvl1pPr>
          </a:lstStyle>
          <a:p>
            <a:pPr lvl="0"/>
            <a:r>
              <a:rPr lang="hr-HR"/>
              <a:t>Kliknite da biste uredili stil naslova matrice</a:t>
            </a:r>
            <a:endParaRPr lang="en-US"/>
          </a:p>
        </p:txBody>
      </p:sp>
      <p:sp>
        <p:nvSpPr>
          <p:cNvPr id="3" name="Text Placeholder 2"/>
          <p:cNvSpPr txBox="1">
            <a:spLocks noGrp="1"/>
          </p:cNvSpPr>
          <p:nvPr>
            <p:ph type="body" idx="4294967295"/>
          </p:nvPr>
        </p:nvSpPr>
        <p:spPr>
          <a:xfrm>
            <a:off x="2589215" y="4354043"/>
            <a:ext cx="8915400" cy="1555860"/>
          </a:xfrm>
        </p:spPr>
        <p:txBody>
          <a:bodyPr anchor="ctr"/>
          <a:lstStyle>
            <a:lvl1pPr marL="0" indent="0">
              <a:buNone/>
              <a:defRPr>
                <a:solidFill>
                  <a:srgbClr val="595959"/>
                </a:solidFill>
              </a:defRPr>
            </a:lvl1pPr>
          </a:lstStyle>
          <a:p>
            <a:pPr lvl="0"/>
            <a:r>
              <a:rPr lang="hr-HR"/>
              <a:t>Uredite stilove teksta matrice</a:t>
            </a:r>
          </a:p>
        </p:txBody>
      </p:sp>
      <p:sp>
        <p:nvSpPr>
          <p:cNvPr id="4" name="Date Placeholder 3"/>
          <p:cNvSpPr txBox="1">
            <a:spLocks noGrp="1"/>
          </p:cNvSpPr>
          <p:nvPr>
            <p:ph type="dt" sz="half" idx="7"/>
          </p:nvPr>
        </p:nvSpPr>
        <p:spPr/>
        <p:txBody>
          <a:bodyPr/>
          <a:lstStyle>
            <a:lvl1pPr>
              <a:defRPr/>
            </a:lvl1pPr>
          </a:lstStyle>
          <a:p>
            <a:pPr lvl="0"/>
            <a:fld id="{F89D5044-AB5D-48E0-B43A-6C6C1A98D8BA}" type="datetime1">
              <a:rPr lang="en-US"/>
              <a:pPr lvl="0"/>
              <a:t>11/28/2017</a:t>
            </a:fld>
            <a:endParaRPr lang="en-US"/>
          </a:p>
        </p:txBody>
      </p:sp>
      <p:sp>
        <p:nvSpPr>
          <p:cNvPr id="5" name="Footer Placeholder 4"/>
          <p:cNvSpPr txBox="1">
            <a:spLocks noGrp="1"/>
          </p:cNvSpPr>
          <p:nvPr>
            <p:ph type="ftr" sz="quarter" idx="9"/>
          </p:nvPr>
        </p:nvSpPr>
        <p:spPr/>
        <p:txBody>
          <a:bodyPr/>
          <a:lstStyle>
            <a:lvl1pPr>
              <a:defRPr/>
            </a:lvl1pPr>
          </a:lstStyle>
          <a:p>
            <a:pPr lvl="0"/>
            <a:endParaRPr lang="en-US"/>
          </a:p>
        </p:txBody>
      </p:sp>
      <p:sp>
        <p:nvSpPr>
          <p:cNvPr id="6" name="Freeform 11"/>
          <p:cNvSpPr/>
          <p:nvPr/>
        </p:nvSpPr>
        <p:spPr>
          <a:xfrm flipV="1">
            <a:off x="-4187" y="3178170"/>
            <a:ext cx="1588523" cy="507299"/>
          </a:xfrm>
          <a:custGeom>
            <a:avLst/>
            <a:gdLst>
              <a:gd name="f0" fmla="val w"/>
              <a:gd name="f1" fmla="val h"/>
              <a:gd name="f2" fmla="val 0"/>
              <a:gd name="f3" fmla="val 9248"/>
              <a:gd name="f4" fmla="val 10000"/>
              <a:gd name="f5" fmla="val 4701"/>
              <a:gd name="f6" fmla="val 7915"/>
              <a:gd name="f7" fmla="val 188"/>
              <a:gd name="f8" fmla="val 7906"/>
              <a:gd name="f9" fmla="val 156"/>
              <a:gd name="f10" fmla="val 7895"/>
              <a:gd name="f11" fmla="val 126"/>
              <a:gd name="f12" fmla="val 7886"/>
              <a:gd name="f13" fmla="val 94"/>
              <a:gd name="f14" fmla="val 7859"/>
              <a:gd name="f15" fmla="val 7831"/>
              <a:gd name="f16" fmla="val 7803"/>
              <a:gd name="f17" fmla="val 7275"/>
              <a:gd name="f18" fmla="val 70"/>
              <a:gd name="f19" fmla="val 8"/>
              <a:gd name="f20" fmla="val 3380"/>
              <a:gd name="f21" fmla="val 17"/>
              <a:gd name="f22" fmla="val 6690"/>
              <a:gd name="f23" fmla="val 25"/>
              <a:gd name="f24" fmla="val 9966"/>
              <a:gd name="f25" fmla="val 9872"/>
              <a:gd name="f26" fmla="val 9778"/>
              <a:gd name="f27" fmla="val 5265"/>
              <a:gd name="f28" fmla="val 9303"/>
              <a:gd name="f29" fmla="val 5077"/>
              <a:gd name="f30" fmla="val 4889"/>
              <a:gd name="f31" fmla="*/ f0 1 9248"/>
              <a:gd name="f32" fmla="*/ f1 1 10000"/>
              <a:gd name="f33" fmla="+- f4 0 f2"/>
              <a:gd name="f34" fmla="+- f3 0 f2"/>
              <a:gd name="f35" fmla="*/ f34 1 9248"/>
              <a:gd name="f36" fmla="*/ f33 1 10000"/>
              <a:gd name="f37" fmla="*/ f2 1 f35"/>
              <a:gd name="f38" fmla="*/ f3 1 f35"/>
              <a:gd name="f39" fmla="*/ f2 1 f36"/>
              <a:gd name="f40" fmla="*/ f4 1 f36"/>
              <a:gd name="f41" fmla="*/ f37 f31 1"/>
              <a:gd name="f42" fmla="*/ f38 f31 1"/>
              <a:gd name="f43" fmla="*/ f40 f32 1"/>
              <a:gd name="f44" fmla="*/ f39 f32 1"/>
            </a:gdLst>
            <a:ahLst/>
            <a:cxnLst>
              <a:cxn ang="3cd4">
                <a:pos x="hc" y="t"/>
              </a:cxn>
              <a:cxn ang="0">
                <a:pos x="r" y="vc"/>
              </a:cxn>
              <a:cxn ang="cd4">
                <a:pos x="hc" y="b"/>
              </a:cxn>
              <a:cxn ang="cd2">
                <a:pos x="l" y="vc"/>
              </a:cxn>
            </a:cxnLst>
            <a:rect l="f41" t="f44" r="f42" b="f43"/>
            <a:pathLst>
              <a:path w="9248" h="10000">
                <a:moveTo>
                  <a:pt x="f3" y="f5"/>
                </a:moveTo>
                <a:lnTo>
                  <a:pt x="f6" y="f7"/>
                </a:lnTo>
                <a:cubicBezTo>
                  <a:pt x="f8" y="f9"/>
                  <a:pt x="f10" y="f11"/>
                  <a:pt x="f12" y="f13"/>
                </a:cubicBezTo>
                <a:cubicBezTo>
                  <a:pt x="f14" y="f2"/>
                  <a:pt x="f15" y="f2"/>
                  <a:pt x="f16" y="f2"/>
                </a:cubicBezTo>
                <a:lnTo>
                  <a:pt x="f17" y="f2"/>
                </a:lnTo>
                <a:lnTo>
                  <a:pt x="f2" y="f18"/>
                </a:lnTo>
                <a:cubicBezTo>
                  <a:pt x="f19" y="f20"/>
                  <a:pt x="f21" y="f22"/>
                  <a:pt x="f23" y="f4"/>
                </a:cubicBezTo>
                <a:lnTo>
                  <a:pt x="f17" y="f24"/>
                </a:lnTo>
                <a:lnTo>
                  <a:pt x="f16" y="f24"/>
                </a:lnTo>
                <a:cubicBezTo>
                  <a:pt x="f15" y="f24"/>
                  <a:pt x="f14" y="f25"/>
                  <a:pt x="f12" y="f25"/>
                </a:cubicBezTo>
                <a:cubicBezTo>
                  <a:pt x="f12" y="f26"/>
                  <a:pt x="f6" y="f26"/>
                  <a:pt x="f6" y="f26"/>
                </a:cubicBezTo>
                <a:lnTo>
                  <a:pt x="f3" y="f27"/>
                </a:lnTo>
                <a:cubicBezTo>
                  <a:pt x="f28" y="f29"/>
                  <a:pt x="f28" y="f30"/>
                  <a:pt x="f3" y="f5"/>
                </a:cubicBezTo>
                <a:close/>
              </a:path>
            </a:pathLst>
          </a:custGeom>
          <a:solidFill>
            <a:srgbClr val="A53010"/>
          </a:solidFill>
          <a:ln>
            <a:noFill/>
            <a:prstDash val="solid"/>
          </a:ln>
        </p:spPr>
        <p:txBody>
          <a:bodyPr vert="horz" wrap="square" lIns="0" tIns="0" rIns="0" bIns="0" anchor="t" anchorCtr="0" compatLnSpc="1"/>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hr-HR" sz="1800" b="0" i="0" u="none" strike="noStrike" kern="1200" cap="none" spc="0" baseline="0">
              <a:solidFill>
                <a:srgbClr val="000000"/>
              </a:solidFill>
              <a:uFillTx/>
              <a:latin typeface="Calibri"/>
            </a:endParaRPr>
          </a:p>
        </p:txBody>
      </p:sp>
      <p:sp>
        <p:nvSpPr>
          <p:cNvPr id="7" name="Slide Number Placeholder 5"/>
          <p:cNvSpPr txBox="1">
            <a:spLocks noGrp="1"/>
          </p:cNvSpPr>
          <p:nvPr>
            <p:ph type="sldNum" sz="quarter" idx="8"/>
          </p:nvPr>
        </p:nvSpPr>
        <p:spPr>
          <a:xfrm>
            <a:off x="531815" y="3244135"/>
            <a:ext cx="779763" cy="365129"/>
          </a:xfrm>
        </p:spPr>
        <p:txBody>
          <a:bodyPr/>
          <a:lstStyle>
            <a:lvl1pPr>
              <a:defRPr/>
            </a:lvl1pPr>
          </a:lstStyle>
          <a:p>
            <a:pPr lvl="0"/>
            <a:fld id="{175F0375-49F5-47FF-819B-03883E53C8E4}" type="slidenum">
              <a:t>‹#›</a:t>
            </a:fld>
            <a:endParaRPr lang="en-US"/>
          </a:p>
        </p:txBody>
      </p:sp>
    </p:spTree>
    <p:extLst>
      <p:ext uri="{BB962C8B-B14F-4D97-AF65-F5344CB8AC3E}">
        <p14:creationId xmlns:p14="http://schemas.microsoft.com/office/powerpoint/2010/main" val="118242500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itat s opisom">
    <p:spTree>
      <p:nvGrpSpPr>
        <p:cNvPr id="1" name=""/>
        <p:cNvGrpSpPr/>
        <p:nvPr/>
      </p:nvGrpSpPr>
      <p:grpSpPr>
        <a:xfrm>
          <a:off x="0" y="0"/>
          <a:ext cx="0" cy="0"/>
          <a:chOff x="0" y="0"/>
          <a:chExt cx="0" cy="0"/>
        </a:xfrm>
      </p:grpSpPr>
      <p:sp>
        <p:nvSpPr>
          <p:cNvPr id="2" name="Title 1"/>
          <p:cNvSpPr txBox="1">
            <a:spLocks noGrp="1"/>
          </p:cNvSpPr>
          <p:nvPr>
            <p:ph type="title"/>
          </p:nvPr>
        </p:nvSpPr>
        <p:spPr>
          <a:xfrm>
            <a:off x="2849947" y="609603"/>
            <a:ext cx="8393926" cy="2895603"/>
          </a:xfrm>
        </p:spPr>
        <p:txBody>
          <a:bodyPr anchor="ctr"/>
          <a:lstStyle>
            <a:lvl1pPr>
              <a:defRPr sz="4800"/>
            </a:lvl1pPr>
          </a:lstStyle>
          <a:p>
            <a:pPr lvl="0"/>
            <a:r>
              <a:rPr lang="hr-HR"/>
              <a:t>Kliknite da biste uredili stil naslova matrice</a:t>
            </a:r>
            <a:endParaRPr lang="en-US"/>
          </a:p>
        </p:txBody>
      </p:sp>
      <p:sp>
        <p:nvSpPr>
          <p:cNvPr id="3" name="Text Placeholder 9"/>
          <p:cNvSpPr txBox="1">
            <a:spLocks noGrp="1"/>
          </p:cNvSpPr>
          <p:nvPr>
            <p:ph type="body" idx="4294967295"/>
          </p:nvPr>
        </p:nvSpPr>
        <p:spPr>
          <a:xfrm>
            <a:off x="3275015" y="3505196"/>
            <a:ext cx="7536557" cy="381003"/>
          </a:xfrm>
        </p:spPr>
        <p:txBody>
          <a:bodyPr anchor="ctr"/>
          <a:lstStyle>
            <a:lvl1pPr marL="0" indent="0">
              <a:buNone/>
              <a:defRPr sz="1600">
                <a:solidFill>
                  <a:srgbClr val="7F7F7F"/>
                </a:solidFill>
              </a:defRPr>
            </a:lvl1pPr>
          </a:lstStyle>
          <a:p>
            <a:pPr lvl="0"/>
            <a:r>
              <a:rPr lang="hr-HR"/>
              <a:t>Uredite stilove teksta matrice</a:t>
            </a:r>
          </a:p>
        </p:txBody>
      </p:sp>
      <p:sp>
        <p:nvSpPr>
          <p:cNvPr id="4" name="Text Placeholder 2"/>
          <p:cNvSpPr txBox="1">
            <a:spLocks noGrp="1"/>
          </p:cNvSpPr>
          <p:nvPr>
            <p:ph type="body" idx="4294967295"/>
          </p:nvPr>
        </p:nvSpPr>
        <p:spPr>
          <a:xfrm>
            <a:off x="2589215" y="4354043"/>
            <a:ext cx="8915400" cy="1555860"/>
          </a:xfrm>
        </p:spPr>
        <p:txBody>
          <a:bodyPr anchor="ctr"/>
          <a:lstStyle>
            <a:lvl1pPr marL="0" indent="0">
              <a:buNone/>
              <a:defRPr>
                <a:solidFill>
                  <a:srgbClr val="595959"/>
                </a:solidFill>
              </a:defRPr>
            </a:lvl1pPr>
          </a:lstStyle>
          <a:p>
            <a:pPr lvl="0"/>
            <a:r>
              <a:rPr lang="hr-HR"/>
              <a:t>Uredite stilove teksta matrice</a:t>
            </a:r>
          </a:p>
        </p:txBody>
      </p:sp>
      <p:sp>
        <p:nvSpPr>
          <p:cNvPr id="5" name="Date Placeholder 3"/>
          <p:cNvSpPr txBox="1">
            <a:spLocks noGrp="1"/>
          </p:cNvSpPr>
          <p:nvPr>
            <p:ph type="dt" sz="half" idx="7"/>
          </p:nvPr>
        </p:nvSpPr>
        <p:spPr/>
        <p:txBody>
          <a:bodyPr/>
          <a:lstStyle>
            <a:lvl1pPr>
              <a:defRPr/>
            </a:lvl1pPr>
          </a:lstStyle>
          <a:p>
            <a:pPr lvl="0"/>
            <a:fld id="{A1B0DEBD-2D15-4714-90AB-C8408E83A0AD}" type="datetime1">
              <a:rPr lang="en-US"/>
              <a:pPr lvl="0"/>
              <a:t>11/28/2017</a:t>
            </a:fld>
            <a:endParaRPr lang="en-US"/>
          </a:p>
        </p:txBody>
      </p:sp>
      <p:sp>
        <p:nvSpPr>
          <p:cNvPr id="6" name="Footer Placeholder 4"/>
          <p:cNvSpPr txBox="1">
            <a:spLocks noGrp="1"/>
          </p:cNvSpPr>
          <p:nvPr>
            <p:ph type="ftr" sz="quarter" idx="9"/>
          </p:nvPr>
        </p:nvSpPr>
        <p:spPr/>
        <p:txBody>
          <a:bodyPr/>
          <a:lstStyle>
            <a:lvl1pPr>
              <a:defRPr/>
            </a:lvl1pPr>
          </a:lstStyle>
          <a:p>
            <a:pPr lvl="0"/>
            <a:endParaRPr lang="en-US"/>
          </a:p>
        </p:txBody>
      </p:sp>
      <p:sp>
        <p:nvSpPr>
          <p:cNvPr id="7" name="Freeform 11"/>
          <p:cNvSpPr/>
          <p:nvPr/>
        </p:nvSpPr>
        <p:spPr>
          <a:xfrm flipV="1">
            <a:off x="-4187" y="3178170"/>
            <a:ext cx="1588523" cy="507299"/>
          </a:xfrm>
          <a:custGeom>
            <a:avLst/>
            <a:gdLst>
              <a:gd name="f0" fmla="val w"/>
              <a:gd name="f1" fmla="val h"/>
              <a:gd name="f2" fmla="val 0"/>
              <a:gd name="f3" fmla="val 9248"/>
              <a:gd name="f4" fmla="val 10000"/>
              <a:gd name="f5" fmla="val 4701"/>
              <a:gd name="f6" fmla="val 7915"/>
              <a:gd name="f7" fmla="val 188"/>
              <a:gd name="f8" fmla="val 7906"/>
              <a:gd name="f9" fmla="val 156"/>
              <a:gd name="f10" fmla="val 7895"/>
              <a:gd name="f11" fmla="val 126"/>
              <a:gd name="f12" fmla="val 7886"/>
              <a:gd name="f13" fmla="val 94"/>
              <a:gd name="f14" fmla="val 7859"/>
              <a:gd name="f15" fmla="val 7831"/>
              <a:gd name="f16" fmla="val 7803"/>
              <a:gd name="f17" fmla="val 7275"/>
              <a:gd name="f18" fmla="val 70"/>
              <a:gd name="f19" fmla="val 8"/>
              <a:gd name="f20" fmla="val 3380"/>
              <a:gd name="f21" fmla="val 17"/>
              <a:gd name="f22" fmla="val 6690"/>
              <a:gd name="f23" fmla="val 25"/>
              <a:gd name="f24" fmla="val 9966"/>
              <a:gd name="f25" fmla="val 9872"/>
              <a:gd name="f26" fmla="val 9778"/>
              <a:gd name="f27" fmla="val 5265"/>
              <a:gd name="f28" fmla="val 9303"/>
              <a:gd name="f29" fmla="val 5077"/>
              <a:gd name="f30" fmla="val 4889"/>
              <a:gd name="f31" fmla="*/ f0 1 9248"/>
              <a:gd name="f32" fmla="*/ f1 1 10000"/>
              <a:gd name="f33" fmla="+- f4 0 f2"/>
              <a:gd name="f34" fmla="+- f3 0 f2"/>
              <a:gd name="f35" fmla="*/ f34 1 9248"/>
              <a:gd name="f36" fmla="*/ f33 1 10000"/>
              <a:gd name="f37" fmla="*/ f2 1 f35"/>
              <a:gd name="f38" fmla="*/ f3 1 f35"/>
              <a:gd name="f39" fmla="*/ f2 1 f36"/>
              <a:gd name="f40" fmla="*/ f4 1 f36"/>
              <a:gd name="f41" fmla="*/ f37 f31 1"/>
              <a:gd name="f42" fmla="*/ f38 f31 1"/>
              <a:gd name="f43" fmla="*/ f40 f32 1"/>
              <a:gd name="f44" fmla="*/ f39 f32 1"/>
            </a:gdLst>
            <a:ahLst/>
            <a:cxnLst>
              <a:cxn ang="3cd4">
                <a:pos x="hc" y="t"/>
              </a:cxn>
              <a:cxn ang="0">
                <a:pos x="r" y="vc"/>
              </a:cxn>
              <a:cxn ang="cd4">
                <a:pos x="hc" y="b"/>
              </a:cxn>
              <a:cxn ang="cd2">
                <a:pos x="l" y="vc"/>
              </a:cxn>
            </a:cxnLst>
            <a:rect l="f41" t="f44" r="f42" b="f43"/>
            <a:pathLst>
              <a:path w="9248" h="10000">
                <a:moveTo>
                  <a:pt x="f3" y="f5"/>
                </a:moveTo>
                <a:lnTo>
                  <a:pt x="f6" y="f7"/>
                </a:lnTo>
                <a:cubicBezTo>
                  <a:pt x="f8" y="f9"/>
                  <a:pt x="f10" y="f11"/>
                  <a:pt x="f12" y="f13"/>
                </a:cubicBezTo>
                <a:cubicBezTo>
                  <a:pt x="f14" y="f2"/>
                  <a:pt x="f15" y="f2"/>
                  <a:pt x="f16" y="f2"/>
                </a:cubicBezTo>
                <a:lnTo>
                  <a:pt x="f17" y="f2"/>
                </a:lnTo>
                <a:lnTo>
                  <a:pt x="f2" y="f18"/>
                </a:lnTo>
                <a:cubicBezTo>
                  <a:pt x="f19" y="f20"/>
                  <a:pt x="f21" y="f22"/>
                  <a:pt x="f23" y="f4"/>
                </a:cubicBezTo>
                <a:lnTo>
                  <a:pt x="f17" y="f24"/>
                </a:lnTo>
                <a:lnTo>
                  <a:pt x="f16" y="f24"/>
                </a:lnTo>
                <a:cubicBezTo>
                  <a:pt x="f15" y="f24"/>
                  <a:pt x="f14" y="f25"/>
                  <a:pt x="f12" y="f25"/>
                </a:cubicBezTo>
                <a:cubicBezTo>
                  <a:pt x="f12" y="f26"/>
                  <a:pt x="f6" y="f26"/>
                  <a:pt x="f6" y="f26"/>
                </a:cubicBezTo>
                <a:lnTo>
                  <a:pt x="f3" y="f27"/>
                </a:lnTo>
                <a:cubicBezTo>
                  <a:pt x="f28" y="f29"/>
                  <a:pt x="f28" y="f30"/>
                  <a:pt x="f3" y="f5"/>
                </a:cubicBezTo>
                <a:close/>
              </a:path>
            </a:pathLst>
          </a:custGeom>
          <a:solidFill>
            <a:srgbClr val="A53010"/>
          </a:solidFill>
          <a:ln>
            <a:noFill/>
            <a:prstDash val="solid"/>
          </a:ln>
        </p:spPr>
        <p:txBody>
          <a:bodyPr vert="horz" wrap="square" lIns="0" tIns="0" rIns="0" bIns="0" anchor="t" anchorCtr="0" compatLnSpc="1"/>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hr-HR" sz="1800" b="0" i="0" u="none" strike="noStrike" kern="1200" cap="none" spc="0" baseline="0">
              <a:solidFill>
                <a:srgbClr val="000000"/>
              </a:solidFill>
              <a:uFillTx/>
              <a:latin typeface="Calibri"/>
            </a:endParaRPr>
          </a:p>
        </p:txBody>
      </p:sp>
      <p:sp>
        <p:nvSpPr>
          <p:cNvPr id="8" name="Slide Number Placeholder 5"/>
          <p:cNvSpPr txBox="1">
            <a:spLocks noGrp="1"/>
          </p:cNvSpPr>
          <p:nvPr>
            <p:ph type="sldNum" sz="quarter" idx="8"/>
          </p:nvPr>
        </p:nvSpPr>
        <p:spPr>
          <a:xfrm>
            <a:off x="531815" y="3244135"/>
            <a:ext cx="779763" cy="365129"/>
          </a:xfrm>
        </p:spPr>
        <p:txBody>
          <a:bodyPr/>
          <a:lstStyle>
            <a:lvl1pPr>
              <a:defRPr/>
            </a:lvl1pPr>
          </a:lstStyle>
          <a:p>
            <a:pPr lvl="0"/>
            <a:fld id="{9C787F88-C44B-4BBC-88F6-8D42A9D66D50}" type="slidenum">
              <a:t>‹#›</a:t>
            </a:fld>
            <a:endParaRPr lang="en-US"/>
          </a:p>
        </p:txBody>
      </p:sp>
      <p:sp>
        <p:nvSpPr>
          <p:cNvPr id="9" name="TextBox 13"/>
          <p:cNvSpPr txBox="1"/>
          <p:nvPr/>
        </p:nvSpPr>
        <p:spPr>
          <a:xfrm>
            <a:off x="2467654" y="648007"/>
            <a:ext cx="609603" cy="584777"/>
          </a:xfrm>
          <a:prstGeom prst="rect">
            <a:avLst/>
          </a:prstGeom>
          <a:noFill/>
          <a:ln>
            <a:noFill/>
          </a:ln>
        </p:spPr>
        <p:txBody>
          <a:bodyPr vert="horz" wrap="square" lIns="91440" tIns="45720" rIns="91440" bIns="45720" anchor="ctr" anchorCtr="0" compatLnSpc="1"/>
          <a:lstStyle/>
          <a:p>
            <a:pPr marL="0" marR="0" lvl="0" indent="0" algn="l"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0" b="0" i="0" u="none" strike="noStrike" kern="1200" cap="none" spc="0" baseline="0">
                <a:solidFill>
                  <a:srgbClr val="A53010"/>
                </a:solidFill>
                <a:uFillTx/>
                <a:latin typeface="Arial"/>
              </a:rPr>
              <a:t>“</a:t>
            </a:r>
          </a:p>
        </p:txBody>
      </p:sp>
      <p:sp>
        <p:nvSpPr>
          <p:cNvPr id="10" name="TextBox 14"/>
          <p:cNvSpPr txBox="1"/>
          <p:nvPr/>
        </p:nvSpPr>
        <p:spPr>
          <a:xfrm>
            <a:off x="11114852" y="2905304"/>
            <a:ext cx="609603" cy="584777"/>
          </a:xfrm>
          <a:prstGeom prst="rect">
            <a:avLst/>
          </a:prstGeom>
          <a:noFill/>
          <a:ln>
            <a:noFill/>
          </a:ln>
        </p:spPr>
        <p:txBody>
          <a:bodyPr vert="horz" wrap="square" lIns="91440" tIns="45720" rIns="91440" bIns="45720" anchor="ctr" anchorCtr="0" compatLnSpc="1"/>
          <a:lstStyle/>
          <a:p>
            <a:pPr marL="0" marR="0" lvl="0" indent="0" algn="l"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0" b="0" i="0" u="none" strike="noStrike" kern="1200" cap="none" spc="0" baseline="0">
                <a:solidFill>
                  <a:srgbClr val="A53010"/>
                </a:solidFill>
                <a:uFillTx/>
                <a:latin typeface="Arial"/>
              </a:rPr>
              <a:t>”</a:t>
            </a:r>
          </a:p>
        </p:txBody>
      </p:sp>
    </p:spTree>
    <p:extLst>
      <p:ext uri="{BB962C8B-B14F-4D97-AF65-F5344CB8AC3E}">
        <p14:creationId xmlns:p14="http://schemas.microsoft.com/office/powerpoint/2010/main" val="140485358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Kartica s nazivom">
    <p:spTree>
      <p:nvGrpSpPr>
        <p:cNvPr id="1" name=""/>
        <p:cNvGrpSpPr/>
        <p:nvPr/>
      </p:nvGrpSpPr>
      <p:grpSpPr>
        <a:xfrm>
          <a:off x="0" y="0"/>
          <a:ext cx="0" cy="0"/>
          <a:chOff x="0" y="0"/>
          <a:chExt cx="0" cy="0"/>
        </a:xfrm>
      </p:grpSpPr>
      <p:sp>
        <p:nvSpPr>
          <p:cNvPr id="2" name="Title 1"/>
          <p:cNvSpPr txBox="1">
            <a:spLocks noGrp="1"/>
          </p:cNvSpPr>
          <p:nvPr>
            <p:ph type="title"/>
          </p:nvPr>
        </p:nvSpPr>
        <p:spPr>
          <a:xfrm>
            <a:off x="2589215" y="2438403"/>
            <a:ext cx="8915400" cy="2724847"/>
          </a:xfrm>
        </p:spPr>
        <p:txBody>
          <a:bodyPr anchor="b"/>
          <a:lstStyle>
            <a:lvl1pPr>
              <a:defRPr sz="4800"/>
            </a:lvl1pPr>
          </a:lstStyle>
          <a:p>
            <a:pPr lvl="0"/>
            <a:r>
              <a:rPr lang="hr-HR"/>
              <a:t>Kliknite da biste uredili stil naslova matrice</a:t>
            </a:r>
            <a:endParaRPr lang="en-US"/>
          </a:p>
        </p:txBody>
      </p:sp>
      <p:sp>
        <p:nvSpPr>
          <p:cNvPr id="3" name="Text Placeholder 3"/>
          <p:cNvSpPr txBox="1">
            <a:spLocks noGrp="1"/>
          </p:cNvSpPr>
          <p:nvPr>
            <p:ph type="body" idx="4294967295"/>
          </p:nvPr>
        </p:nvSpPr>
        <p:spPr>
          <a:xfrm>
            <a:off x="2589215" y="5181603"/>
            <a:ext cx="8915400" cy="729618"/>
          </a:xfrm>
        </p:spPr>
        <p:txBody>
          <a:bodyPr/>
          <a:lstStyle>
            <a:lvl1pPr marL="0" indent="0">
              <a:buNone/>
              <a:defRPr>
                <a:solidFill>
                  <a:srgbClr val="595959"/>
                </a:solidFill>
              </a:defRPr>
            </a:lvl1pPr>
          </a:lstStyle>
          <a:p>
            <a:pPr lvl="0"/>
            <a:r>
              <a:rPr lang="hr-HR"/>
              <a:t>Uredite stilove teksta matrice</a:t>
            </a:r>
          </a:p>
        </p:txBody>
      </p:sp>
      <p:sp>
        <p:nvSpPr>
          <p:cNvPr id="4" name="Date Placeholder 4"/>
          <p:cNvSpPr txBox="1">
            <a:spLocks noGrp="1"/>
          </p:cNvSpPr>
          <p:nvPr>
            <p:ph type="dt" sz="half" idx="7"/>
          </p:nvPr>
        </p:nvSpPr>
        <p:spPr/>
        <p:txBody>
          <a:bodyPr/>
          <a:lstStyle>
            <a:lvl1pPr>
              <a:defRPr/>
            </a:lvl1pPr>
          </a:lstStyle>
          <a:p>
            <a:pPr lvl="0"/>
            <a:fld id="{C75955EE-3213-452C-B6BA-6B64005CB787}" type="datetime1">
              <a:rPr lang="en-US"/>
              <a:pPr lvl="0"/>
              <a:t>11/28/2017</a:t>
            </a:fld>
            <a:endParaRPr lang="en-US"/>
          </a:p>
        </p:txBody>
      </p:sp>
      <p:sp>
        <p:nvSpPr>
          <p:cNvPr id="5" name="Footer Placeholder 5"/>
          <p:cNvSpPr txBox="1">
            <a:spLocks noGrp="1"/>
          </p:cNvSpPr>
          <p:nvPr>
            <p:ph type="ftr" sz="quarter" idx="9"/>
          </p:nvPr>
        </p:nvSpPr>
        <p:spPr/>
        <p:txBody>
          <a:bodyPr/>
          <a:lstStyle>
            <a:lvl1pPr>
              <a:defRPr/>
            </a:lvl1pPr>
          </a:lstStyle>
          <a:p>
            <a:pPr lvl="0"/>
            <a:endParaRPr lang="en-US"/>
          </a:p>
        </p:txBody>
      </p:sp>
      <p:sp>
        <p:nvSpPr>
          <p:cNvPr id="6" name="Freeform 11"/>
          <p:cNvSpPr/>
          <p:nvPr/>
        </p:nvSpPr>
        <p:spPr>
          <a:xfrm flipV="1">
            <a:off x="-4187" y="4911727"/>
            <a:ext cx="1588523" cy="507299"/>
          </a:xfrm>
          <a:custGeom>
            <a:avLst/>
            <a:gdLst>
              <a:gd name="f0" fmla="val w"/>
              <a:gd name="f1" fmla="val h"/>
              <a:gd name="f2" fmla="val 0"/>
              <a:gd name="f3" fmla="val 9248"/>
              <a:gd name="f4" fmla="val 10000"/>
              <a:gd name="f5" fmla="val 4701"/>
              <a:gd name="f6" fmla="val 7915"/>
              <a:gd name="f7" fmla="val 188"/>
              <a:gd name="f8" fmla="val 7906"/>
              <a:gd name="f9" fmla="val 156"/>
              <a:gd name="f10" fmla="val 7895"/>
              <a:gd name="f11" fmla="val 126"/>
              <a:gd name="f12" fmla="val 7886"/>
              <a:gd name="f13" fmla="val 94"/>
              <a:gd name="f14" fmla="val 7859"/>
              <a:gd name="f15" fmla="val 7831"/>
              <a:gd name="f16" fmla="val 7803"/>
              <a:gd name="f17" fmla="val 7275"/>
              <a:gd name="f18" fmla="val 70"/>
              <a:gd name="f19" fmla="val 8"/>
              <a:gd name="f20" fmla="val 3380"/>
              <a:gd name="f21" fmla="val 17"/>
              <a:gd name="f22" fmla="val 6690"/>
              <a:gd name="f23" fmla="val 25"/>
              <a:gd name="f24" fmla="val 9966"/>
              <a:gd name="f25" fmla="val 9872"/>
              <a:gd name="f26" fmla="val 9778"/>
              <a:gd name="f27" fmla="val 5265"/>
              <a:gd name="f28" fmla="val 9303"/>
              <a:gd name="f29" fmla="val 5077"/>
              <a:gd name="f30" fmla="val 4889"/>
              <a:gd name="f31" fmla="*/ f0 1 9248"/>
              <a:gd name="f32" fmla="*/ f1 1 10000"/>
              <a:gd name="f33" fmla="+- f4 0 f2"/>
              <a:gd name="f34" fmla="+- f3 0 f2"/>
              <a:gd name="f35" fmla="*/ f34 1 9248"/>
              <a:gd name="f36" fmla="*/ f33 1 10000"/>
              <a:gd name="f37" fmla="*/ f2 1 f35"/>
              <a:gd name="f38" fmla="*/ f3 1 f35"/>
              <a:gd name="f39" fmla="*/ f2 1 f36"/>
              <a:gd name="f40" fmla="*/ f4 1 f36"/>
              <a:gd name="f41" fmla="*/ f37 f31 1"/>
              <a:gd name="f42" fmla="*/ f38 f31 1"/>
              <a:gd name="f43" fmla="*/ f40 f32 1"/>
              <a:gd name="f44" fmla="*/ f39 f32 1"/>
            </a:gdLst>
            <a:ahLst/>
            <a:cxnLst>
              <a:cxn ang="3cd4">
                <a:pos x="hc" y="t"/>
              </a:cxn>
              <a:cxn ang="0">
                <a:pos x="r" y="vc"/>
              </a:cxn>
              <a:cxn ang="cd4">
                <a:pos x="hc" y="b"/>
              </a:cxn>
              <a:cxn ang="cd2">
                <a:pos x="l" y="vc"/>
              </a:cxn>
            </a:cxnLst>
            <a:rect l="f41" t="f44" r="f42" b="f43"/>
            <a:pathLst>
              <a:path w="9248" h="10000">
                <a:moveTo>
                  <a:pt x="f3" y="f5"/>
                </a:moveTo>
                <a:lnTo>
                  <a:pt x="f6" y="f7"/>
                </a:lnTo>
                <a:cubicBezTo>
                  <a:pt x="f8" y="f9"/>
                  <a:pt x="f10" y="f11"/>
                  <a:pt x="f12" y="f13"/>
                </a:cubicBezTo>
                <a:cubicBezTo>
                  <a:pt x="f14" y="f2"/>
                  <a:pt x="f15" y="f2"/>
                  <a:pt x="f16" y="f2"/>
                </a:cubicBezTo>
                <a:lnTo>
                  <a:pt x="f17" y="f2"/>
                </a:lnTo>
                <a:lnTo>
                  <a:pt x="f2" y="f18"/>
                </a:lnTo>
                <a:cubicBezTo>
                  <a:pt x="f19" y="f20"/>
                  <a:pt x="f21" y="f22"/>
                  <a:pt x="f23" y="f4"/>
                </a:cubicBezTo>
                <a:lnTo>
                  <a:pt x="f17" y="f24"/>
                </a:lnTo>
                <a:lnTo>
                  <a:pt x="f16" y="f24"/>
                </a:lnTo>
                <a:cubicBezTo>
                  <a:pt x="f15" y="f24"/>
                  <a:pt x="f14" y="f25"/>
                  <a:pt x="f12" y="f25"/>
                </a:cubicBezTo>
                <a:cubicBezTo>
                  <a:pt x="f12" y="f26"/>
                  <a:pt x="f6" y="f26"/>
                  <a:pt x="f6" y="f26"/>
                </a:cubicBezTo>
                <a:lnTo>
                  <a:pt x="f3" y="f27"/>
                </a:lnTo>
                <a:cubicBezTo>
                  <a:pt x="f28" y="f29"/>
                  <a:pt x="f28" y="f30"/>
                  <a:pt x="f3" y="f5"/>
                </a:cubicBezTo>
                <a:close/>
              </a:path>
            </a:pathLst>
          </a:custGeom>
          <a:solidFill>
            <a:srgbClr val="A53010"/>
          </a:solidFill>
          <a:ln>
            <a:noFill/>
            <a:prstDash val="solid"/>
          </a:ln>
        </p:spPr>
        <p:txBody>
          <a:bodyPr vert="horz" wrap="square" lIns="0" tIns="0" rIns="0" bIns="0" anchor="t" anchorCtr="0" compatLnSpc="1"/>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hr-HR" sz="1800" b="0" i="0" u="none" strike="noStrike" kern="1200" cap="none" spc="0" baseline="0">
              <a:solidFill>
                <a:srgbClr val="000000"/>
              </a:solidFill>
              <a:uFillTx/>
              <a:latin typeface="Calibri"/>
            </a:endParaRPr>
          </a:p>
        </p:txBody>
      </p:sp>
      <p:sp>
        <p:nvSpPr>
          <p:cNvPr id="7" name="Slide Number Placeholder 6"/>
          <p:cNvSpPr txBox="1">
            <a:spLocks noGrp="1"/>
          </p:cNvSpPr>
          <p:nvPr>
            <p:ph type="sldNum" sz="quarter" idx="8"/>
          </p:nvPr>
        </p:nvSpPr>
        <p:spPr>
          <a:xfrm>
            <a:off x="531815" y="4983086"/>
            <a:ext cx="779763" cy="365129"/>
          </a:xfrm>
        </p:spPr>
        <p:txBody>
          <a:bodyPr/>
          <a:lstStyle>
            <a:lvl1pPr>
              <a:defRPr/>
            </a:lvl1pPr>
          </a:lstStyle>
          <a:p>
            <a:pPr lvl="0"/>
            <a:fld id="{FE100832-726C-47EE-8164-633313276225}" type="slidenum">
              <a:t>‹#›</a:t>
            </a:fld>
            <a:endParaRPr lang="en-US"/>
          </a:p>
        </p:txBody>
      </p:sp>
    </p:spTree>
    <p:extLst>
      <p:ext uri="{BB962C8B-B14F-4D97-AF65-F5344CB8AC3E}">
        <p14:creationId xmlns:p14="http://schemas.microsoft.com/office/powerpoint/2010/main" val="81441052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Kartica s nazivom citata">
    <p:spTree>
      <p:nvGrpSpPr>
        <p:cNvPr id="1" name=""/>
        <p:cNvGrpSpPr/>
        <p:nvPr/>
      </p:nvGrpSpPr>
      <p:grpSpPr>
        <a:xfrm>
          <a:off x="0" y="0"/>
          <a:ext cx="0" cy="0"/>
          <a:chOff x="0" y="0"/>
          <a:chExt cx="0" cy="0"/>
        </a:xfrm>
      </p:grpSpPr>
      <p:sp>
        <p:nvSpPr>
          <p:cNvPr id="2" name="Title 1"/>
          <p:cNvSpPr txBox="1">
            <a:spLocks noGrp="1"/>
          </p:cNvSpPr>
          <p:nvPr>
            <p:ph type="title"/>
          </p:nvPr>
        </p:nvSpPr>
        <p:spPr>
          <a:xfrm>
            <a:off x="2849947" y="609603"/>
            <a:ext cx="8393926" cy="2895603"/>
          </a:xfrm>
        </p:spPr>
        <p:txBody>
          <a:bodyPr anchor="ctr"/>
          <a:lstStyle>
            <a:lvl1pPr>
              <a:defRPr sz="4800"/>
            </a:lvl1pPr>
          </a:lstStyle>
          <a:p>
            <a:pPr lvl="0"/>
            <a:r>
              <a:rPr lang="hr-HR"/>
              <a:t>Kliknite da biste uredili stil naslova matrice</a:t>
            </a:r>
            <a:endParaRPr lang="en-US"/>
          </a:p>
        </p:txBody>
      </p:sp>
      <p:sp>
        <p:nvSpPr>
          <p:cNvPr id="3" name="Text Placeholder 9"/>
          <p:cNvSpPr txBox="1">
            <a:spLocks noGrp="1"/>
          </p:cNvSpPr>
          <p:nvPr>
            <p:ph type="body" idx="4294967295"/>
          </p:nvPr>
        </p:nvSpPr>
        <p:spPr>
          <a:xfrm>
            <a:off x="2589215" y="4343400"/>
            <a:ext cx="8915400" cy="838203"/>
          </a:xfrm>
        </p:spPr>
        <p:txBody>
          <a:bodyPr anchor="b"/>
          <a:lstStyle>
            <a:lvl1pPr marL="0" indent="0">
              <a:buNone/>
              <a:defRPr sz="2400">
                <a:solidFill>
                  <a:srgbClr val="A53010"/>
                </a:solidFill>
              </a:defRPr>
            </a:lvl1pPr>
          </a:lstStyle>
          <a:p>
            <a:pPr lvl="0"/>
            <a:r>
              <a:rPr lang="hr-HR"/>
              <a:t>Uredite stilove teksta matrice</a:t>
            </a:r>
          </a:p>
        </p:txBody>
      </p:sp>
      <p:sp>
        <p:nvSpPr>
          <p:cNvPr id="4" name="Text Placeholder 3"/>
          <p:cNvSpPr txBox="1">
            <a:spLocks noGrp="1"/>
          </p:cNvSpPr>
          <p:nvPr>
            <p:ph type="body" idx="4294967295"/>
          </p:nvPr>
        </p:nvSpPr>
        <p:spPr>
          <a:xfrm>
            <a:off x="2589215" y="5181603"/>
            <a:ext cx="8915400" cy="729618"/>
          </a:xfrm>
        </p:spPr>
        <p:txBody>
          <a:bodyPr/>
          <a:lstStyle>
            <a:lvl1pPr marL="0" indent="0">
              <a:buNone/>
              <a:defRPr>
                <a:solidFill>
                  <a:srgbClr val="595959"/>
                </a:solidFill>
              </a:defRPr>
            </a:lvl1pPr>
          </a:lstStyle>
          <a:p>
            <a:pPr lvl="0"/>
            <a:r>
              <a:rPr lang="hr-HR"/>
              <a:t>Uredite stilove teksta matrice</a:t>
            </a:r>
          </a:p>
        </p:txBody>
      </p:sp>
      <p:sp>
        <p:nvSpPr>
          <p:cNvPr id="5" name="Date Placeholder 4"/>
          <p:cNvSpPr txBox="1">
            <a:spLocks noGrp="1"/>
          </p:cNvSpPr>
          <p:nvPr>
            <p:ph type="dt" sz="half" idx="7"/>
          </p:nvPr>
        </p:nvSpPr>
        <p:spPr/>
        <p:txBody>
          <a:bodyPr/>
          <a:lstStyle>
            <a:lvl1pPr>
              <a:defRPr/>
            </a:lvl1pPr>
          </a:lstStyle>
          <a:p>
            <a:pPr lvl="0"/>
            <a:fld id="{A1C1C1E7-01AB-46B6-A086-84645E9C9BC5}" type="datetime1">
              <a:rPr lang="en-US"/>
              <a:pPr lvl="0"/>
              <a:t>11/28/2017</a:t>
            </a:fld>
            <a:endParaRPr lang="en-US"/>
          </a:p>
        </p:txBody>
      </p:sp>
      <p:sp>
        <p:nvSpPr>
          <p:cNvPr id="6" name="Footer Placeholder 5"/>
          <p:cNvSpPr txBox="1">
            <a:spLocks noGrp="1"/>
          </p:cNvSpPr>
          <p:nvPr>
            <p:ph type="ftr" sz="quarter" idx="9"/>
          </p:nvPr>
        </p:nvSpPr>
        <p:spPr/>
        <p:txBody>
          <a:bodyPr/>
          <a:lstStyle>
            <a:lvl1pPr>
              <a:defRPr/>
            </a:lvl1pPr>
          </a:lstStyle>
          <a:p>
            <a:pPr lvl="0"/>
            <a:endParaRPr lang="en-US"/>
          </a:p>
        </p:txBody>
      </p:sp>
      <p:sp>
        <p:nvSpPr>
          <p:cNvPr id="7" name="Freeform 11"/>
          <p:cNvSpPr/>
          <p:nvPr/>
        </p:nvSpPr>
        <p:spPr>
          <a:xfrm flipV="1">
            <a:off x="-4187" y="4911727"/>
            <a:ext cx="1588523" cy="507299"/>
          </a:xfrm>
          <a:custGeom>
            <a:avLst/>
            <a:gdLst>
              <a:gd name="f0" fmla="val w"/>
              <a:gd name="f1" fmla="val h"/>
              <a:gd name="f2" fmla="val 0"/>
              <a:gd name="f3" fmla="val 9248"/>
              <a:gd name="f4" fmla="val 10000"/>
              <a:gd name="f5" fmla="val 4701"/>
              <a:gd name="f6" fmla="val 7915"/>
              <a:gd name="f7" fmla="val 188"/>
              <a:gd name="f8" fmla="val 7906"/>
              <a:gd name="f9" fmla="val 156"/>
              <a:gd name="f10" fmla="val 7895"/>
              <a:gd name="f11" fmla="val 126"/>
              <a:gd name="f12" fmla="val 7886"/>
              <a:gd name="f13" fmla="val 94"/>
              <a:gd name="f14" fmla="val 7859"/>
              <a:gd name="f15" fmla="val 7831"/>
              <a:gd name="f16" fmla="val 7803"/>
              <a:gd name="f17" fmla="val 7275"/>
              <a:gd name="f18" fmla="val 70"/>
              <a:gd name="f19" fmla="val 8"/>
              <a:gd name="f20" fmla="val 3380"/>
              <a:gd name="f21" fmla="val 17"/>
              <a:gd name="f22" fmla="val 6690"/>
              <a:gd name="f23" fmla="val 25"/>
              <a:gd name="f24" fmla="val 9966"/>
              <a:gd name="f25" fmla="val 9872"/>
              <a:gd name="f26" fmla="val 9778"/>
              <a:gd name="f27" fmla="val 5265"/>
              <a:gd name="f28" fmla="val 9303"/>
              <a:gd name="f29" fmla="val 5077"/>
              <a:gd name="f30" fmla="val 4889"/>
              <a:gd name="f31" fmla="*/ f0 1 9248"/>
              <a:gd name="f32" fmla="*/ f1 1 10000"/>
              <a:gd name="f33" fmla="+- f4 0 f2"/>
              <a:gd name="f34" fmla="+- f3 0 f2"/>
              <a:gd name="f35" fmla="*/ f34 1 9248"/>
              <a:gd name="f36" fmla="*/ f33 1 10000"/>
              <a:gd name="f37" fmla="*/ f2 1 f35"/>
              <a:gd name="f38" fmla="*/ f3 1 f35"/>
              <a:gd name="f39" fmla="*/ f2 1 f36"/>
              <a:gd name="f40" fmla="*/ f4 1 f36"/>
              <a:gd name="f41" fmla="*/ f37 f31 1"/>
              <a:gd name="f42" fmla="*/ f38 f31 1"/>
              <a:gd name="f43" fmla="*/ f40 f32 1"/>
              <a:gd name="f44" fmla="*/ f39 f32 1"/>
            </a:gdLst>
            <a:ahLst/>
            <a:cxnLst>
              <a:cxn ang="3cd4">
                <a:pos x="hc" y="t"/>
              </a:cxn>
              <a:cxn ang="0">
                <a:pos x="r" y="vc"/>
              </a:cxn>
              <a:cxn ang="cd4">
                <a:pos x="hc" y="b"/>
              </a:cxn>
              <a:cxn ang="cd2">
                <a:pos x="l" y="vc"/>
              </a:cxn>
            </a:cxnLst>
            <a:rect l="f41" t="f44" r="f42" b="f43"/>
            <a:pathLst>
              <a:path w="9248" h="10000">
                <a:moveTo>
                  <a:pt x="f3" y="f5"/>
                </a:moveTo>
                <a:lnTo>
                  <a:pt x="f6" y="f7"/>
                </a:lnTo>
                <a:cubicBezTo>
                  <a:pt x="f8" y="f9"/>
                  <a:pt x="f10" y="f11"/>
                  <a:pt x="f12" y="f13"/>
                </a:cubicBezTo>
                <a:cubicBezTo>
                  <a:pt x="f14" y="f2"/>
                  <a:pt x="f15" y="f2"/>
                  <a:pt x="f16" y="f2"/>
                </a:cubicBezTo>
                <a:lnTo>
                  <a:pt x="f17" y="f2"/>
                </a:lnTo>
                <a:lnTo>
                  <a:pt x="f2" y="f18"/>
                </a:lnTo>
                <a:cubicBezTo>
                  <a:pt x="f19" y="f20"/>
                  <a:pt x="f21" y="f22"/>
                  <a:pt x="f23" y="f4"/>
                </a:cubicBezTo>
                <a:lnTo>
                  <a:pt x="f17" y="f24"/>
                </a:lnTo>
                <a:lnTo>
                  <a:pt x="f16" y="f24"/>
                </a:lnTo>
                <a:cubicBezTo>
                  <a:pt x="f15" y="f24"/>
                  <a:pt x="f14" y="f25"/>
                  <a:pt x="f12" y="f25"/>
                </a:cubicBezTo>
                <a:cubicBezTo>
                  <a:pt x="f12" y="f26"/>
                  <a:pt x="f6" y="f26"/>
                  <a:pt x="f6" y="f26"/>
                </a:cubicBezTo>
                <a:lnTo>
                  <a:pt x="f3" y="f27"/>
                </a:lnTo>
                <a:cubicBezTo>
                  <a:pt x="f28" y="f29"/>
                  <a:pt x="f28" y="f30"/>
                  <a:pt x="f3" y="f5"/>
                </a:cubicBezTo>
                <a:close/>
              </a:path>
            </a:pathLst>
          </a:custGeom>
          <a:solidFill>
            <a:srgbClr val="A53010"/>
          </a:solidFill>
          <a:ln>
            <a:noFill/>
            <a:prstDash val="solid"/>
          </a:ln>
        </p:spPr>
        <p:txBody>
          <a:bodyPr vert="horz" wrap="square" lIns="0" tIns="0" rIns="0" bIns="0" anchor="t" anchorCtr="0" compatLnSpc="1"/>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hr-HR" sz="1800" b="0" i="0" u="none" strike="noStrike" kern="1200" cap="none" spc="0" baseline="0">
              <a:solidFill>
                <a:srgbClr val="000000"/>
              </a:solidFill>
              <a:uFillTx/>
              <a:latin typeface="Calibri"/>
            </a:endParaRPr>
          </a:p>
        </p:txBody>
      </p:sp>
      <p:sp>
        <p:nvSpPr>
          <p:cNvPr id="8" name="Slide Number Placeholder 6"/>
          <p:cNvSpPr txBox="1">
            <a:spLocks noGrp="1"/>
          </p:cNvSpPr>
          <p:nvPr>
            <p:ph type="sldNum" sz="quarter" idx="8"/>
          </p:nvPr>
        </p:nvSpPr>
        <p:spPr>
          <a:xfrm>
            <a:off x="531815" y="4983086"/>
            <a:ext cx="779763" cy="365129"/>
          </a:xfrm>
        </p:spPr>
        <p:txBody>
          <a:bodyPr/>
          <a:lstStyle>
            <a:lvl1pPr>
              <a:defRPr/>
            </a:lvl1pPr>
          </a:lstStyle>
          <a:p>
            <a:pPr lvl="0"/>
            <a:fld id="{C459BA41-5263-4F49-A647-D4556E854AFB}" type="slidenum">
              <a:t>‹#›</a:t>
            </a:fld>
            <a:endParaRPr lang="en-US"/>
          </a:p>
        </p:txBody>
      </p:sp>
      <p:sp>
        <p:nvSpPr>
          <p:cNvPr id="9" name="TextBox 16"/>
          <p:cNvSpPr txBox="1"/>
          <p:nvPr/>
        </p:nvSpPr>
        <p:spPr>
          <a:xfrm>
            <a:off x="2467654" y="648007"/>
            <a:ext cx="609603" cy="584777"/>
          </a:xfrm>
          <a:prstGeom prst="rect">
            <a:avLst/>
          </a:prstGeom>
          <a:noFill/>
          <a:ln>
            <a:noFill/>
          </a:ln>
        </p:spPr>
        <p:txBody>
          <a:bodyPr vert="horz" wrap="square" lIns="91440" tIns="45720" rIns="91440" bIns="45720" anchor="ctr" anchorCtr="0" compatLnSpc="1"/>
          <a:lstStyle/>
          <a:p>
            <a:pPr marL="0" marR="0" lvl="0" indent="0" algn="l"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0" b="0" i="0" u="none" strike="noStrike" kern="1200" cap="none" spc="0" baseline="0">
                <a:solidFill>
                  <a:srgbClr val="A53010"/>
                </a:solidFill>
                <a:uFillTx/>
                <a:latin typeface="Arial"/>
              </a:rPr>
              <a:t>“</a:t>
            </a:r>
          </a:p>
        </p:txBody>
      </p:sp>
      <p:sp>
        <p:nvSpPr>
          <p:cNvPr id="10" name="TextBox 17"/>
          <p:cNvSpPr txBox="1"/>
          <p:nvPr/>
        </p:nvSpPr>
        <p:spPr>
          <a:xfrm>
            <a:off x="11114852" y="2905304"/>
            <a:ext cx="609603" cy="584777"/>
          </a:xfrm>
          <a:prstGeom prst="rect">
            <a:avLst/>
          </a:prstGeom>
          <a:noFill/>
          <a:ln>
            <a:noFill/>
          </a:ln>
        </p:spPr>
        <p:txBody>
          <a:bodyPr vert="horz" wrap="square" lIns="91440" tIns="45720" rIns="91440" bIns="45720" anchor="ctr" anchorCtr="0" compatLnSpc="1"/>
          <a:lstStyle/>
          <a:p>
            <a:pPr marL="0" marR="0" lvl="0" indent="0" algn="l"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en-US" sz="8000" b="0" i="0" u="none" strike="noStrike" kern="1200" cap="none" spc="0" baseline="0">
                <a:solidFill>
                  <a:srgbClr val="A53010"/>
                </a:solidFill>
                <a:uFillTx/>
                <a:latin typeface="Arial"/>
              </a:rPr>
              <a:t>”</a:t>
            </a:r>
          </a:p>
        </p:txBody>
      </p:sp>
    </p:spTree>
    <p:extLst>
      <p:ext uri="{BB962C8B-B14F-4D97-AF65-F5344CB8AC3E}">
        <p14:creationId xmlns:p14="http://schemas.microsoft.com/office/powerpoint/2010/main" val="162196206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ili False">
    <p:spTree>
      <p:nvGrpSpPr>
        <p:cNvPr id="1" name=""/>
        <p:cNvGrpSpPr/>
        <p:nvPr/>
      </p:nvGrpSpPr>
      <p:grpSpPr>
        <a:xfrm>
          <a:off x="0" y="0"/>
          <a:ext cx="0" cy="0"/>
          <a:chOff x="0" y="0"/>
          <a:chExt cx="0" cy="0"/>
        </a:xfrm>
      </p:grpSpPr>
      <p:sp>
        <p:nvSpPr>
          <p:cNvPr id="2" name="Title 1"/>
          <p:cNvSpPr txBox="1">
            <a:spLocks noGrp="1"/>
          </p:cNvSpPr>
          <p:nvPr>
            <p:ph type="title"/>
          </p:nvPr>
        </p:nvSpPr>
        <p:spPr>
          <a:xfrm>
            <a:off x="2589215" y="627406"/>
            <a:ext cx="8915400" cy="2880021"/>
          </a:xfrm>
        </p:spPr>
        <p:txBody>
          <a:bodyPr anchor="ctr"/>
          <a:lstStyle>
            <a:lvl1pPr>
              <a:defRPr sz="4800"/>
            </a:lvl1pPr>
          </a:lstStyle>
          <a:p>
            <a:pPr lvl="0"/>
            <a:r>
              <a:rPr lang="hr-HR"/>
              <a:t>Kliknite da biste uredili stil naslova matrice</a:t>
            </a:r>
            <a:endParaRPr lang="en-US"/>
          </a:p>
        </p:txBody>
      </p:sp>
      <p:sp>
        <p:nvSpPr>
          <p:cNvPr id="3" name="Text Placeholder 9"/>
          <p:cNvSpPr txBox="1">
            <a:spLocks noGrp="1"/>
          </p:cNvSpPr>
          <p:nvPr>
            <p:ph type="body" idx="4294967295"/>
          </p:nvPr>
        </p:nvSpPr>
        <p:spPr>
          <a:xfrm>
            <a:off x="2589215" y="4343400"/>
            <a:ext cx="8915400" cy="838203"/>
          </a:xfrm>
        </p:spPr>
        <p:txBody>
          <a:bodyPr anchor="b"/>
          <a:lstStyle>
            <a:lvl1pPr marL="0" indent="0">
              <a:buNone/>
              <a:defRPr sz="2400">
                <a:solidFill>
                  <a:srgbClr val="A53010"/>
                </a:solidFill>
              </a:defRPr>
            </a:lvl1pPr>
          </a:lstStyle>
          <a:p>
            <a:pPr lvl="0"/>
            <a:r>
              <a:rPr lang="hr-HR"/>
              <a:t>Uredite stilove teksta matrice</a:t>
            </a:r>
          </a:p>
        </p:txBody>
      </p:sp>
      <p:sp>
        <p:nvSpPr>
          <p:cNvPr id="4" name="Text Placeholder 3"/>
          <p:cNvSpPr txBox="1">
            <a:spLocks noGrp="1"/>
          </p:cNvSpPr>
          <p:nvPr>
            <p:ph type="body" idx="4294967295"/>
          </p:nvPr>
        </p:nvSpPr>
        <p:spPr>
          <a:xfrm>
            <a:off x="2589215" y="5181603"/>
            <a:ext cx="8915400" cy="729618"/>
          </a:xfrm>
        </p:spPr>
        <p:txBody>
          <a:bodyPr/>
          <a:lstStyle>
            <a:lvl1pPr marL="0" indent="0">
              <a:buNone/>
              <a:defRPr>
                <a:solidFill>
                  <a:srgbClr val="595959"/>
                </a:solidFill>
              </a:defRPr>
            </a:lvl1pPr>
          </a:lstStyle>
          <a:p>
            <a:pPr lvl="0"/>
            <a:r>
              <a:rPr lang="hr-HR"/>
              <a:t>Uredite stilove teksta matrice</a:t>
            </a:r>
          </a:p>
        </p:txBody>
      </p:sp>
      <p:sp>
        <p:nvSpPr>
          <p:cNvPr id="5" name="Date Placeholder 4"/>
          <p:cNvSpPr txBox="1">
            <a:spLocks noGrp="1"/>
          </p:cNvSpPr>
          <p:nvPr>
            <p:ph type="dt" sz="half" idx="7"/>
          </p:nvPr>
        </p:nvSpPr>
        <p:spPr/>
        <p:txBody>
          <a:bodyPr/>
          <a:lstStyle>
            <a:lvl1pPr>
              <a:defRPr/>
            </a:lvl1pPr>
          </a:lstStyle>
          <a:p>
            <a:pPr lvl="0"/>
            <a:fld id="{464E2097-309A-45DF-AA86-2A9979146A96}" type="datetime1">
              <a:rPr lang="en-US"/>
              <a:pPr lvl="0"/>
              <a:t>11/28/2017</a:t>
            </a:fld>
            <a:endParaRPr lang="en-US"/>
          </a:p>
        </p:txBody>
      </p:sp>
      <p:sp>
        <p:nvSpPr>
          <p:cNvPr id="6" name="Footer Placeholder 5"/>
          <p:cNvSpPr txBox="1">
            <a:spLocks noGrp="1"/>
          </p:cNvSpPr>
          <p:nvPr>
            <p:ph type="ftr" sz="quarter" idx="9"/>
          </p:nvPr>
        </p:nvSpPr>
        <p:spPr/>
        <p:txBody>
          <a:bodyPr/>
          <a:lstStyle>
            <a:lvl1pPr>
              <a:defRPr/>
            </a:lvl1pPr>
          </a:lstStyle>
          <a:p>
            <a:pPr lvl="0"/>
            <a:endParaRPr lang="en-US"/>
          </a:p>
        </p:txBody>
      </p:sp>
      <p:sp>
        <p:nvSpPr>
          <p:cNvPr id="7" name="Freeform 11"/>
          <p:cNvSpPr/>
          <p:nvPr/>
        </p:nvSpPr>
        <p:spPr>
          <a:xfrm flipV="1">
            <a:off x="-4187" y="4911727"/>
            <a:ext cx="1588523" cy="507299"/>
          </a:xfrm>
          <a:custGeom>
            <a:avLst/>
            <a:gdLst>
              <a:gd name="f0" fmla="val w"/>
              <a:gd name="f1" fmla="val h"/>
              <a:gd name="f2" fmla="val 0"/>
              <a:gd name="f3" fmla="val 9248"/>
              <a:gd name="f4" fmla="val 10000"/>
              <a:gd name="f5" fmla="val 4701"/>
              <a:gd name="f6" fmla="val 7915"/>
              <a:gd name="f7" fmla="val 188"/>
              <a:gd name="f8" fmla="val 7906"/>
              <a:gd name="f9" fmla="val 156"/>
              <a:gd name="f10" fmla="val 7895"/>
              <a:gd name="f11" fmla="val 126"/>
              <a:gd name="f12" fmla="val 7886"/>
              <a:gd name="f13" fmla="val 94"/>
              <a:gd name="f14" fmla="val 7859"/>
              <a:gd name="f15" fmla="val 7831"/>
              <a:gd name="f16" fmla="val 7803"/>
              <a:gd name="f17" fmla="val 7275"/>
              <a:gd name="f18" fmla="val 70"/>
              <a:gd name="f19" fmla="val 8"/>
              <a:gd name="f20" fmla="val 3380"/>
              <a:gd name="f21" fmla="val 17"/>
              <a:gd name="f22" fmla="val 6690"/>
              <a:gd name="f23" fmla="val 25"/>
              <a:gd name="f24" fmla="val 9966"/>
              <a:gd name="f25" fmla="val 9872"/>
              <a:gd name="f26" fmla="val 9778"/>
              <a:gd name="f27" fmla="val 5265"/>
              <a:gd name="f28" fmla="val 9303"/>
              <a:gd name="f29" fmla="val 5077"/>
              <a:gd name="f30" fmla="val 4889"/>
              <a:gd name="f31" fmla="*/ f0 1 9248"/>
              <a:gd name="f32" fmla="*/ f1 1 10000"/>
              <a:gd name="f33" fmla="+- f4 0 f2"/>
              <a:gd name="f34" fmla="+- f3 0 f2"/>
              <a:gd name="f35" fmla="*/ f34 1 9248"/>
              <a:gd name="f36" fmla="*/ f33 1 10000"/>
              <a:gd name="f37" fmla="*/ f2 1 f35"/>
              <a:gd name="f38" fmla="*/ f3 1 f35"/>
              <a:gd name="f39" fmla="*/ f2 1 f36"/>
              <a:gd name="f40" fmla="*/ f4 1 f36"/>
              <a:gd name="f41" fmla="*/ f37 f31 1"/>
              <a:gd name="f42" fmla="*/ f38 f31 1"/>
              <a:gd name="f43" fmla="*/ f40 f32 1"/>
              <a:gd name="f44" fmla="*/ f39 f32 1"/>
            </a:gdLst>
            <a:ahLst/>
            <a:cxnLst>
              <a:cxn ang="3cd4">
                <a:pos x="hc" y="t"/>
              </a:cxn>
              <a:cxn ang="0">
                <a:pos x="r" y="vc"/>
              </a:cxn>
              <a:cxn ang="cd4">
                <a:pos x="hc" y="b"/>
              </a:cxn>
              <a:cxn ang="cd2">
                <a:pos x="l" y="vc"/>
              </a:cxn>
            </a:cxnLst>
            <a:rect l="f41" t="f44" r="f42" b="f43"/>
            <a:pathLst>
              <a:path w="9248" h="10000">
                <a:moveTo>
                  <a:pt x="f3" y="f5"/>
                </a:moveTo>
                <a:lnTo>
                  <a:pt x="f6" y="f7"/>
                </a:lnTo>
                <a:cubicBezTo>
                  <a:pt x="f8" y="f9"/>
                  <a:pt x="f10" y="f11"/>
                  <a:pt x="f12" y="f13"/>
                </a:cubicBezTo>
                <a:cubicBezTo>
                  <a:pt x="f14" y="f2"/>
                  <a:pt x="f15" y="f2"/>
                  <a:pt x="f16" y="f2"/>
                </a:cubicBezTo>
                <a:lnTo>
                  <a:pt x="f17" y="f2"/>
                </a:lnTo>
                <a:lnTo>
                  <a:pt x="f2" y="f18"/>
                </a:lnTo>
                <a:cubicBezTo>
                  <a:pt x="f19" y="f20"/>
                  <a:pt x="f21" y="f22"/>
                  <a:pt x="f23" y="f4"/>
                </a:cubicBezTo>
                <a:lnTo>
                  <a:pt x="f17" y="f24"/>
                </a:lnTo>
                <a:lnTo>
                  <a:pt x="f16" y="f24"/>
                </a:lnTo>
                <a:cubicBezTo>
                  <a:pt x="f15" y="f24"/>
                  <a:pt x="f14" y="f25"/>
                  <a:pt x="f12" y="f25"/>
                </a:cubicBezTo>
                <a:cubicBezTo>
                  <a:pt x="f12" y="f26"/>
                  <a:pt x="f6" y="f26"/>
                  <a:pt x="f6" y="f26"/>
                </a:cubicBezTo>
                <a:lnTo>
                  <a:pt x="f3" y="f27"/>
                </a:lnTo>
                <a:cubicBezTo>
                  <a:pt x="f28" y="f29"/>
                  <a:pt x="f28" y="f30"/>
                  <a:pt x="f3" y="f5"/>
                </a:cubicBezTo>
                <a:close/>
              </a:path>
            </a:pathLst>
          </a:custGeom>
          <a:solidFill>
            <a:srgbClr val="A53010"/>
          </a:solidFill>
          <a:ln>
            <a:noFill/>
            <a:prstDash val="solid"/>
          </a:ln>
        </p:spPr>
        <p:txBody>
          <a:bodyPr vert="horz" wrap="square" lIns="0" tIns="0" rIns="0" bIns="0" anchor="t" anchorCtr="0" compatLnSpc="1"/>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hr-HR" sz="1800" b="0" i="0" u="none" strike="noStrike" kern="1200" cap="none" spc="0" baseline="0">
              <a:solidFill>
                <a:srgbClr val="000000"/>
              </a:solidFill>
              <a:uFillTx/>
              <a:latin typeface="Calibri"/>
            </a:endParaRPr>
          </a:p>
        </p:txBody>
      </p:sp>
      <p:sp>
        <p:nvSpPr>
          <p:cNvPr id="8" name="Slide Number Placeholder 6"/>
          <p:cNvSpPr txBox="1">
            <a:spLocks noGrp="1"/>
          </p:cNvSpPr>
          <p:nvPr>
            <p:ph type="sldNum" sz="quarter" idx="8"/>
          </p:nvPr>
        </p:nvSpPr>
        <p:spPr>
          <a:xfrm>
            <a:off x="531815" y="4983086"/>
            <a:ext cx="779763" cy="365129"/>
          </a:xfrm>
        </p:spPr>
        <p:txBody>
          <a:bodyPr/>
          <a:lstStyle>
            <a:lvl1pPr>
              <a:defRPr/>
            </a:lvl1pPr>
          </a:lstStyle>
          <a:p>
            <a:pPr lvl="0"/>
            <a:fld id="{C813BF90-E795-4503-BDC3-2940C8DE418B}" type="slidenum">
              <a:t>‹#›</a:t>
            </a:fld>
            <a:endParaRPr lang="en-US"/>
          </a:p>
        </p:txBody>
      </p:sp>
    </p:spTree>
    <p:extLst>
      <p:ext uri="{BB962C8B-B14F-4D97-AF65-F5344CB8AC3E}">
        <p14:creationId xmlns:p14="http://schemas.microsoft.com/office/powerpoint/2010/main" val="97308724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Naslov i okomiti tekst">
    <p:spTree>
      <p:nvGrpSpPr>
        <p:cNvPr id="1" name=""/>
        <p:cNvGrpSpPr/>
        <p:nvPr/>
      </p:nvGrpSpPr>
      <p:grpSpPr>
        <a:xfrm>
          <a:off x="0" y="0"/>
          <a:ext cx="0" cy="0"/>
          <a:chOff x="0" y="0"/>
          <a:chExt cx="0" cy="0"/>
        </a:xfrm>
      </p:grpSpPr>
      <p:sp>
        <p:nvSpPr>
          <p:cNvPr id="2" name="Title 1"/>
          <p:cNvSpPr txBox="1">
            <a:spLocks noGrp="1"/>
          </p:cNvSpPr>
          <p:nvPr>
            <p:ph type="title"/>
          </p:nvPr>
        </p:nvSpPr>
        <p:spPr/>
        <p:txBody>
          <a:bodyPr/>
          <a:lstStyle>
            <a:lvl1pPr>
              <a:defRPr/>
            </a:lvl1pPr>
          </a:lstStyle>
          <a:p>
            <a:pPr lvl="0"/>
            <a:r>
              <a:rPr lang="hr-HR"/>
              <a:t>Kliknite da biste uredili stil naslova matrice</a:t>
            </a:r>
            <a:endParaRPr lang="en-US"/>
          </a:p>
        </p:txBody>
      </p:sp>
      <p:sp>
        <p:nvSpPr>
          <p:cNvPr id="3" name="Vertical Text Placeholder 2"/>
          <p:cNvSpPr txBox="1">
            <a:spLocks noGrp="1"/>
          </p:cNvSpPr>
          <p:nvPr>
            <p:ph type="body" orient="vert" idx="1"/>
          </p:nvPr>
        </p:nvSpPr>
        <p:spPr/>
        <p:txBody>
          <a:bodyPr vert="eaVert"/>
          <a:lstStyle>
            <a:lvl1pPr>
              <a:defRPr/>
            </a:lvl1pPr>
            <a:lvl2pPr>
              <a:defRPr/>
            </a:lvl2pPr>
            <a:lvl3pPr>
              <a:defRPr/>
            </a:lvl3pPr>
            <a:lvl4pPr>
              <a:defRPr/>
            </a:lvl4pPr>
            <a:lvl5pPr>
              <a:defRPr/>
            </a:lvl5pPr>
          </a:lstStyle>
          <a:p>
            <a:pPr lvl="0"/>
            <a:r>
              <a:rPr lang="hr-HR"/>
              <a:t>Uredite stilove teksta matrice</a:t>
            </a:r>
          </a:p>
          <a:p>
            <a:pPr lvl="1"/>
            <a:r>
              <a:rPr lang="hr-HR"/>
              <a:t>Druga razina</a:t>
            </a:r>
          </a:p>
          <a:p>
            <a:pPr lvl="2"/>
            <a:r>
              <a:rPr lang="hr-HR"/>
              <a:t>Treća razina</a:t>
            </a:r>
          </a:p>
          <a:p>
            <a:pPr lvl="3"/>
            <a:r>
              <a:rPr lang="hr-HR"/>
              <a:t>Četvrta razina</a:t>
            </a:r>
          </a:p>
          <a:p>
            <a:pPr lvl="4"/>
            <a:r>
              <a:rPr lang="hr-HR"/>
              <a:t>Peta razina</a:t>
            </a:r>
            <a:endParaRPr lang="en-US"/>
          </a:p>
        </p:txBody>
      </p:sp>
      <p:sp>
        <p:nvSpPr>
          <p:cNvPr id="4" name="Date Placeholder 3"/>
          <p:cNvSpPr txBox="1">
            <a:spLocks noGrp="1"/>
          </p:cNvSpPr>
          <p:nvPr>
            <p:ph type="dt" sz="half" idx="7"/>
          </p:nvPr>
        </p:nvSpPr>
        <p:spPr/>
        <p:txBody>
          <a:bodyPr/>
          <a:lstStyle>
            <a:lvl1pPr>
              <a:defRPr/>
            </a:lvl1pPr>
          </a:lstStyle>
          <a:p>
            <a:pPr lvl="0"/>
            <a:fld id="{97395FF3-E78F-49E6-ADCF-C0974A3E59F5}" type="datetime1">
              <a:rPr lang="en-US"/>
              <a:pPr lvl="0"/>
              <a:t>11/28/2017</a:t>
            </a:fld>
            <a:endParaRPr lang="en-US"/>
          </a:p>
        </p:txBody>
      </p:sp>
      <p:sp>
        <p:nvSpPr>
          <p:cNvPr id="5" name="Footer Placeholder 4"/>
          <p:cNvSpPr txBox="1">
            <a:spLocks noGrp="1"/>
          </p:cNvSpPr>
          <p:nvPr>
            <p:ph type="ftr" sz="quarter" idx="9"/>
          </p:nvPr>
        </p:nvSpPr>
        <p:spPr/>
        <p:txBody>
          <a:bodyPr/>
          <a:lstStyle>
            <a:lvl1pPr>
              <a:defRPr/>
            </a:lvl1pPr>
          </a:lstStyle>
          <a:p>
            <a:pPr lvl="0"/>
            <a:endParaRPr lang="en-US"/>
          </a:p>
        </p:txBody>
      </p:sp>
      <p:sp>
        <p:nvSpPr>
          <p:cNvPr id="6" name="Freeform 11"/>
          <p:cNvSpPr/>
          <p:nvPr/>
        </p:nvSpPr>
        <p:spPr>
          <a:xfrm flipV="1">
            <a:off x="-4187" y="714375"/>
            <a:ext cx="1588523" cy="507299"/>
          </a:xfrm>
          <a:custGeom>
            <a:avLst/>
            <a:gdLst>
              <a:gd name="f0" fmla="val w"/>
              <a:gd name="f1" fmla="val h"/>
              <a:gd name="f2" fmla="val 0"/>
              <a:gd name="f3" fmla="val 9248"/>
              <a:gd name="f4" fmla="val 10000"/>
              <a:gd name="f5" fmla="val 4701"/>
              <a:gd name="f6" fmla="val 7915"/>
              <a:gd name="f7" fmla="val 188"/>
              <a:gd name="f8" fmla="val 7906"/>
              <a:gd name="f9" fmla="val 156"/>
              <a:gd name="f10" fmla="val 7895"/>
              <a:gd name="f11" fmla="val 126"/>
              <a:gd name="f12" fmla="val 7886"/>
              <a:gd name="f13" fmla="val 94"/>
              <a:gd name="f14" fmla="val 7859"/>
              <a:gd name="f15" fmla="val 7831"/>
              <a:gd name="f16" fmla="val 7803"/>
              <a:gd name="f17" fmla="val 7275"/>
              <a:gd name="f18" fmla="val 70"/>
              <a:gd name="f19" fmla="val 8"/>
              <a:gd name="f20" fmla="val 3380"/>
              <a:gd name="f21" fmla="val 17"/>
              <a:gd name="f22" fmla="val 6690"/>
              <a:gd name="f23" fmla="val 25"/>
              <a:gd name="f24" fmla="val 9966"/>
              <a:gd name="f25" fmla="val 9872"/>
              <a:gd name="f26" fmla="val 9778"/>
              <a:gd name="f27" fmla="val 5265"/>
              <a:gd name="f28" fmla="val 9303"/>
              <a:gd name="f29" fmla="val 5077"/>
              <a:gd name="f30" fmla="val 4889"/>
              <a:gd name="f31" fmla="*/ f0 1 9248"/>
              <a:gd name="f32" fmla="*/ f1 1 10000"/>
              <a:gd name="f33" fmla="+- f4 0 f2"/>
              <a:gd name="f34" fmla="+- f3 0 f2"/>
              <a:gd name="f35" fmla="*/ f34 1 9248"/>
              <a:gd name="f36" fmla="*/ f33 1 10000"/>
              <a:gd name="f37" fmla="*/ f2 1 f35"/>
              <a:gd name="f38" fmla="*/ f3 1 f35"/>
              <a:gd name="f39" fmla="*/ f2 1 f36"/>
              <a:gd name="f40" fmla="*/ f4 1 f36"/>
              <a:gd name="f41" fmla="*/ f37 f31 1"/>
              <a:gd name="f42" fmla="*/ f38 f31 1"/>
              <a:gd name="f43" fmla="*/ f40 f32 1"/>
              <a:gd name="f44" fmla="*/ f39 f32 1"/>
            </a:gdLst>
            <a:ahLst/>
            <a:cxnLst>
              <a:cxn ang="3cd4">
                <a:pos x="hc" y="t"/>
              </a:cxn>
              <a:cxn ang="0">
                <a:pos x="r" y="vc"/>
              </a:cxn>
              <a:cxn ang="cd4">
                <a:pos x="hc" y="b"/>
              </a:cxn>
              <a:cxn ang="cd2">
                <a:pos x="l" y="vc"/>
              </a:cxn>
            </a:cxnLst>
            <a:rect l="f41" t="f44" r="f42" b="f43"/>
            <a:pathLst>
              <a:path w="9248" h="10000">
                <a:moveTo>
                  <a:pt x="f3" y="f5"/>
                </a:moveTo>
                <a:lnTo>
                  <a:pt x="f6" y="f7"/>
                </a:lnTo>
                <a:cubicBezTo>
                  <a:pt x="f8" y="f9"/>
                  <a:pt x="f10" y="f11"/>
                  <a:pt x="f12" y="f13"/>
                </a:cubicBezTo>
                <a:cubicBezTo>
                  <a:pt x="f14" y="f2"/>
                  <a:pt x="f15" y="f2"/>
                  <a:pt x="f16" y="f2"/>
                </a:cubicBezTo>
                <a:lnTo>
                  <a:pt x="f17" y="f2"/>
                </a:lnTo>
                <a:lnTo>
                  <a:pt x="f2" y="f18"/>
                </a:lnTo>
                <a:cubicBezTo>
                  <a:pt x="f19" y="f20"/>
                  <a:pt x="f21" y="f22"/>
                  <a:pt x="f23" y="f4"/>
                </a:cubicBezTo>
                <a:lnTo>
                  <a:pt x="f17" y="f24"/>
                </a:lnTo>
                <a:lnTo>
                  <a:pt x="f16" y="f24"/>
                </a:lnTo>
                <a:cubicBezTo>
                  <a:pt x="f15" y="f24"/>
                  <a:pt x="f14" y="f25"/>
                  <a:pt x="f12" y="f25"/>
                </a:cubicBezTo>
                <a:cubicBezTo>
                  <a:pt x="f12" y="f26"/>
                  <a:pt x="f6" y="f26"/>
                  <a:pt x="f6" y="f26"/>
                </a:cubicBezTo>
                <a:lnTo>
                  <a:pt x="f3" y="f27"/>
                </a:lnTo>
                <a:cubicBezTo>
                  <a:pt x="f28" y="f29"/>
                  <a:pt x="f28" y="f30"/>
                  <a:pt x="f3" y="f5"/>
                </a:cubicBezTo>
                <a:close/>
              </a:path>
            </a:pathLst>
          </a:custGeom>
          <a:solidFill>
            <a:srgbClr val="A53010"/>
          </a:solidFill>
          <a:ln>
            <a:noFill/>
            <a:prstDash val="solid"/>
          </a:ln>
        </p:spPr>
        <p:txBody>
          <a:bodyPr vert="horz" wrap="square" lIns="0" tIns="0" rIns="0" bIns="0" anchor="t" anchorCtr="0" compatLnSpc="1"/>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hr-HR" sz="1800" b="0" i="0" u="none" strike="noStrike" kern="1200" cap="none" spc="0" baseline="0">
              <a:solidFill>
                <a:srgbClr val="000000"/>
              </a:solidFill>
              <a:uFillTx/>
              <a:latin typeface="Calibri"/>
            </a:endParaRPr>
          </a:p>
        </p:txBody>
      </p:sp>
      <p:sp>
        <p:nvSpPr>
          <p:cNvPr id="7" name="Slide Number Placeholder 5"/>
          <p:cNvSpPr txBox="1">
            <a:spLocks noGrp="1"/>
          </p:cNvSpPr>
          <p:nvPr>
            <p:ph type="sldNum" sz="quarter" idx="8"/>
          </p:nvPr>
        </p:nvSpPr>
        <p:spPr/>
        <p:txBody>
          <a:bodyPr/>
          <a:lstStyle>
            <a:lvl1pPr>
              <a:defRPr/>
            </a:lvl1pPr>
          </a:lstStyle>
          <a:p>
            <a:pPr lvl="0"/>
            <a:fld id="{9B6B792A-6E33-4746-A373-DAA7750ABEE9}" type="slidenum">
              <a:t>‹#›</a:t>
            </a:fld>
            <a:endParaRPr lang="en-US"/>
          </a:p>
        </p:txBody>
      </p:sp>
    </p:spTree>
    <p:extLst>
      <p:ext uri="{BB962C8B-B14F-4D97-AF65-F5344CB8AC3E}">
        <p14:creationId xmlns:p14="http://schemas.microsoft.com/office/powerpoint/2010/main" val="204987368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Okomiti naslov i tekst">
    <p:spTree>
      <p:nvGrpSpPr>
        <p:cNvPr id="1" name=""/>
        <p:cNvGrpSpPr/>
        <p:nvPr/>
      </p:nvGrpSpPr>
      <p:grpSpPr>
        <a:xfrm>
          <a:off x="0" y="0"/>
          <a:ext cx="0" cy="0"/>
          <a:chOff x="0" y="0"/>
          <a:chExt cx="0" cy="0"/>
        </a:xfrm>
      </p:grpSpPr>
      <p:sp>
        <p:nvSpPr>
          <p:cNvPr id="2" name="Vertical Title 1"/>
          <p:cNvSpPr txBox="1">
            <a:spLocks noGrp="1"/>
          </p:cNvSpPr>
          <p:nvPr>
            <p:ph type="title" orient="vert"/>
          </p:nvPr>
        </p:nvSpPr>
        <p:spPr>
          <a:xfrm>
            <a:off x="9294811" y="627406"/>
            <a:ext cx="2207599" cy="5283814"/>
          </a:xfrm>
        </p:spPr>
        <p:txBody>
          <a:bodyPr vert="eaVert" anchor="ctr"/>
          <a:lstStyle>
            <a:lvl1pPr>
              <a:defRPr/>
            </a:lvl1pPr>
          </a:lstStyle>
          <a:p>
            <a:pPr lvl="0"/>
            <a:r>
              <a:rPr lang="hr-HR"/>
              <a:t>Kliknite da biste uredili stil naslova matrice</a:t>
            </a:r>
            <a:endParaRPr lang="en-US"/>
          </a:p>
        </p:txBody>
      </p:sp>
      <p:sp>
        <p:nvSpPr>
          <p:cNvPr id="3" name="Vertical Text Placeholder 2"/>
          <p:cNvSpPr txBox="1">
            <a:spLocks noGrp="1"/>
          </p:cNvSpPr>
          <p:nvPr>
            <p:ph type="body" orient="vert" idx="1"/>
          </p:nvPr>
        </p:nvSpPr>
        <p:spPr>
          <a:xfrm>
            <a:off x="2589215" y="627406"/>
            <a:ext cx="6476996" cy="5283814"/>
          </a:xfrm>
        </p:spPr>
        <p:txBody>
          <a:bodyPr vert="eaVert"/>
          <a:lstStyle>
            <a:lvl1pPr>
              <a:defRPr/>
            </a:lvl1pPr>
            <a:lvl2pPr>
              <a:defRPr/>
            </a:lvl2pPr>
            <a:lvl3pPr>
              <a:defRPr/>
            </a:lvl3pPr>
            <a:lvl4pPr>
              <a:defRPr/>
            </a:lvl4pPr>
            <a:lvl5pPr>
              <a:defRPr/>
            </a:lvl5pPr>
          </a:lstStyle>
          <a:p>
            <a:pPr lvl="0"/>
            <a:r>
              <a:rPr lang="hr-HR"/>
              <a:t>Uredite stilove teksta matrice</a:t>
            </a:r>
          </a:p>
          <a:p>
            <a:pPr lvl="1"/>
            <a:r>
              <a:rPr lang="hr-HR"/>
              <a:t>Druga razina</a:t>
            </a:r>
          </a:p>
          <a:p>
            <a:pPr lvl="2"/>
            <a:r>
              <a:rPr lang="hr-HR"/>
              <a:t>Treća razina</a:t>
            </a:r>
          </a:p>
          <a:p>
            <a:pPr lvl="3"/>
            <a:r>
              <a:rPr lang="hr-HR"/>
              <a:t>Četvrta razina</a:t>
            </a:r>
          </a:p>
          <a:p>
            <a:pPr lvl="4"/>
            <a:r>
              <a:rPr lang="hr-HR"/>
              <a:t>Peta razina</a:t>
            </a:r>
            <a:endParaRPr lang="en-US"/>
          </a:p>
        </p:txBody>
      </p:sp>
      <p:sp>
        <p:nvSpPr>
          <p:cNvPr id="4" name="Date Placeholder 3"/>
          <p:cNvSpPr txBox="1">
            <a:spLocks noGrp="1"/>
          </p:cNvSpPr>
          <p:nvPr>
            <p:ph type="dt" sz="half" idx="7"/>
          </p:nvPr>
        </p:nvSpPr>
        <p:spPr/>
        <p:txBody>
          <a:bodyPr/>
          <a:lstStyle>
            <a:lvl1pPr>
              <a:defRPr/>
            </a:lvl1pPr>
          </a:lstStyle>
          <a:p>
            <a:pPr lvl="0"/>
            <a:fld id="{C13E0FFE-22F8-44E0-9242-3F004BFF2E99}" type="datetime1">
              <a:rPr lang="en-US"/>
              <a:pPr lvl="0"/>
              <a:t>11/28/2017</a:t>
            </a:fld>
            <a:endParaRPr lang="en-US"/>
          </a:p>
        </p:txBody>
      </p:sp>
      <p:sp>
        <p:nvSpPr>
          <p:cNvPr id="5" name="Footer Placeholder 4"/>
          <p:cNvSpPr txBox="1">
            <a:spLocks noGrp="1"/>
          </p:cNvSpPr>
          <p:nvPr>
            <p:ph type="ftr" sz="quarter" idx="9"/>
          </p:nvPr>
        </p:nvSpPr>
        <p:spPr/>
        <p:txBody>
          <a:bodyPr/>
          <a:lstStyle>
            <a:lvl1pPr>
              <a:defRPr/>
            </a:lvl1pPr>
          </a:lstStyle>
          <a:p>
            <a:pPr lvl="0"/>
            <a:endParaRPr lang="en-US"/>
          </a:p>
        </p:txBody>
      </p:sp>
      <p:sp>
        <p:nvSpPr>
          <p:cNvPr id="6" name="Freeform 11"/>
          <p:cNvSpPr/>
          <p:nvPr/>
        </p:nvSpPr>
        <p:spPr>
          <a:xfrm flipV="1">
            <a:off x="-4187" y="714375"/>
            <a:ext cx="1588523" cy="507299"/>
          </a:xfrm>
          <a:custGeom>
            <a:avLst/>
            <a:gdLst>
              <a:gd name="f0" fmla="val w"/>
              <a:gd name="f1" fmla="val h"/>
              <a:gd name="f2" fmla="val 0"/>
              <a:gd name="f3" fmla="val 9248"/>
              <a:gd name="f4" fmla="val 10000"/>
              <a:gd name="f5" fmla="val 4701"/>
              <a:gd name="f6" fmla="val 7915"/>
              <a:gd name="f7" fmla="val 188"/>
              <a:gd name="f8" fmla="val 7906"/>
              <a:gd name="f9" fmla="val 156"/>
              <a:gd name="f10" fmla="val 7895"/>
              <a:gd name="f11" fmla="val 126"/>
              <a:gd name="f12" fmla="val 7886"/>
              <a:gd name="f13" fmla="val 94"/>
              <a:gd name="f14" fmla="val 7859"/>
              <a:gd name="f15" fmla="val 7831"/>
              <a:gd name="f16" fmla="val 7803"/>
              <a:gd name="f17" fmla="val 7275"/>
              <a:gd name="f18" fmla="val 70"/>
              <a:gd name="f19" fmla="val 8"/>
              <a:gd name="f20" fmla="val 3380"/>
              <a:gd name="f21" fmla="val 17"/>
              <a:gd name="f22" fmla="val 6690"/>
              <a:gd name="f23" fmla="val 25"/>
              <a:gd name="f24" fmla="val 9966"/>
              <a:gd name="f25" fmla="val 9872"/>
              <a:gd name="f26" fmla="val 9778"/>
              <a:gd name="f27" fmla="val 5265"/>
              <a:gd name="f28" fmla="val 9303"/>
              <a:gd name="f29" fmla="val 5077"/>
              <a:gd name="f30" fmla="val 4889"/>
              <a:gd name="f31" fmla="*/ f0 1 9248"/>
              <a:gd name="f32" fmla="*/ f1 1 10000"/>
              <a:gd name="f33" fmla="+- f4 0 f2"/>
              <a:gd name="f34" fmla="+- f3 0 f2"/>
              <a:gd name="f35" fmla="*/ f34 1 9248"/>
              <a:gd name="f36" fmla="*/ f33 1 10000"/>
              <a:gd name="f37" fmla="*/ f2 1 f35"/>
              <a:gd name="f38" fmla="*/ f3 1 f35"/>
              <a:gd name="f39" fmla="*/ f2 1 f36"/>
              <a:gd name="f40" fmla="*/ f4 1 f36"/>
              <a:gd name="f41" fmla="*/ f37 f31 1"/>
              <a:gd name="f42" fmla="*/ f38 f31 1"/>
              <a:gd name="f43" fmla="*/ f40 f32 1"/>
              <a:gd name="f44" fmla="*/ f39 f32 1"/>
            </a:gdLst>
            <a:ahLst/>
            <a:cxnLst>
              <a:cxn ang="3cd4">
                <a:pos x="hc" y="t"/>
              </a:cxn>
              <a:cxn ang="0">
                <a:pos x="r" y="vc"/>
              </a:cxn>
              <a:cxn ang="cd4">
                <a:pos x="hc" y="b"/>
              </a:cxn>
              <a:cxn ang="cd2">
                <a:pos x="l" y="vc"/>
              </a:cxn>
            </a:cxnLst>
            <a:rect l="f41" t="f44" r="f42" b="f43"/>
            <a:pathLst>
              <a:path w="9248" h="10000">
                <a:moveTo>
                  <a:pt x="f3" y="f5"/>
                </a:moveTo>
                <a:lnTo>
                  <a:pt x="f6" y="f7"/>
                </a:lnTo>
                <a:cubicBezTo>
                  <a:pt x="f8" y="f9"/>
                  <a:pt x="f10" y="f11"/>
                  <a:pt x="f12" y="f13"/>
                </a:cubicBezTo>
                <a:cubicBezTo>
                  <a:pt x="f14" y="f2"/>
                  <a:pt x="f15" y="f2"/>
                  <a:pt x="f16" y="f2"/>
                </a:cubicBezTo>
                <a:lnTo>
                  <a:pt x="f17" y="f2"/>
                </a:lnTo>
                <a:lnTo>
                  <a:pt x="f2" y="f18"/>
                </a:lnTo>
                <a:cubicBezTo>
                  <a:pt x="f19" y="f20"/>
                  <a:pt x="f21" y="f22"/>
                  <a:pt x="f23" y="f4"/>
                </a:cubicBezTo>
                <a:lnTo>
                  <a:pt x="f17" y="f24"/>
                </a:lnTo>
                <a:lnTo>
                  <a:pt x="f16" y="f24"/>
                </a:lnTo>
                <a:cubicBezTo>
                  <a:pt x="f15" y="f24"/>
                  <a:pt x="f14" y="f25"/>
                  <a:pt x="f12" y="f25"/>
                </a:cubicBezTo>
                <a:cubicBezTo>
                  <a:pt x="f12" y="f26"/>
                  <a:pt x="f6" y="f26"/>
                  <a:pt x="f6" y="f26"/>
                </a:cubicBezTo>
                <a:lnTo>
                  <a:pt x="f3" y="f27"/>
                </a:lnTo>
                <a:cubicBezTo>
                  <a:pt x="f28" y="f29"/>
                  <a:pt x="f28" y="f30"/>
                  <a:pt x="f3" y="f5"/>
                </a:cubicBezTo>
                <a:close/>
              </a:path>
            </a:pathLst>
          </a:custGeom>
          <a:solidFill>
            <a:srgbClr val="A53010"/>
          </a:solidFill>
          <a:ln>
            <a:noFill/>
            <a:prstDash val="solid"/>
          </a:ln>
        </p:spPr>
        <p:txBody>
          <a:bodyPr vert="horz" wrap="square" lIns="0" tIns="0" rIns="0" bIns="0" anchor="t" anchorCtr="0" compatLnSpc="1"/>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hr-HR" sz="1800" b="0" i="0" u="none" strike="noStrike" kern="1200" cap="none" spc="0" baseline="0">
              <a:solidFill>
                <a:srgbClr val="000000"/>
              </a:solidFill>
              <a:uFillTx/>
              <a:latin typeface="Calibri"/>
            </a:endParaRPr>
          </a:p>
        </p:txBody>
      </p:sp>
      <p:sp>
        <p:nvSpPr>
          <p:cNvPr id="7" name="Slide Number Placeholder 5"/>
          <p:cNvSpPr txBox="1">
            <a:spLocks noGrp="1"/>
          </p:cNvSpPr>
          <p:nvPr>
            <p:ph type="sldNum" sz="quarter" idx="8"/>
          </p:nvPr>
        </p:nvSpPr>
        <p:spPr/>
        <p:txBody>
          <a:bodyPr/>
          <a:lstStyle>
            <a:lvl1pPr>
              <a:defRPr/>
            </a:lvl1pPr>
          </a:lstStyle>
          <a:p>
            <a:pPr lvl="0"/>
            <a:fld id="{DB80F28B-893E-4A07-9A7F-F9624BB06B83}" type="slidenum">
              <a:t>‹#›</a:t>
            </a:fld>
            <a:endParaRPr lang="en-US"/>
          </a:p>
        </p:txBody>
      </p:sp>
    </p:spTree>
    <p:extLst>
      <p:ext uri="{BB962C8B-B14F-4D97-AF65-F5344CB8AC3E}">
        <p14:creationId xmlns:p14="http://schemas.microsoft.com/office/powerpoint/2010/main" val="91784430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Naslov i sadržaj">
    <p:spTree>
      <p:nvGrpSpPr>
        <p:cNvPr id="1" name=""/>
        <p:cNvGrpSpPr/>
        <p:nvPr/>
      </p:nvGrpSpPr>
      <p:grpSpPr>
        <a:xfrm>
          <a:off x="0" y="0"/>
          <a:ext cx="0" cy="0"/>
          <a:chOff x="0" y="0"/>
          <a:chExt cx="0" cy="0"/>
        </a:xfrm>
      </p:grpSpPr>
      <p:sp>
        <p:nvSpPr>
          <p:cNvPr id="2" name="Title 1"/>
          <p:cNvSpPr txBox="1">
            <a:spLocks noGrp="1"/>
          </p:cNvSpPr>
          <p:nvPr>
            <p:ph type="title"/>
          </p:nvPr>
        </p:nvSpPr>
        <p:spPr/>
        <p:txBody>
          <a:bodyPr/>
          <a:lstStyle>
            <a:lvl1pPr>
              <a:defRPr/>
            </a:lvl1pPr>
          </a:lstStyle>
          <a:p>
            <a:pPr lvl="0"/>
            <a:r>
              <a:rPr lang="hr-HR"/>
              <a:t>Kliknite da biste uredili stil naslova matrice</a:t>
            </a:r>
            <a:endParaRPr lang="en-US"/>
          </a:p>
        </p:txBody>
      </p:sp>
      <p:sp>
        <p:nvSpPr>
          <p:cNvPr id="3" name="Content Placeholder 2"/>
          <p:cNvSpPr txBox="1">
            <a:spLocks noGrp="1"/>
          </p:cNvSpPr>
          <p:nvPr>
            <p:ph idx="1"/>
          </p:nvPr>
        </p:nvSpPr>
        <p:spPr>
          <a:xfrm>
            <a:off x="2589215" y="2133596"/>
            <a:ext cx="8915400" cy="3777624"/>
          </a:xfrm>
        </p:spPr>
        <p:txBody>
          <a:bodyPr/>
          <a:lstStyle>
            <a:lvl1pPr>
              <a:defRPr/>
            </a:lvl1pPr>
            <a:lvl2pPr>
              <a:defRPr/>
            </a:lvl2pPr>
            <a:lvl3pPr>
              <a:defRPr/>
            </a:lvl3pPr>
            <a:lvl4pPr>
              <a:defRPr/>
            </a:lvl4pPr>
            <a:lvl5pPr>
              <a:defRPr/>
            </a:lvl5pPr>
          </a:lstStyle>
          <a:p>
            <a:pPr lvl="0"/>
            <a:r>
              <a:rPr lang="hr-HR"/>
              <a:t>Uredite stilove teksta matrice</a:t>
            </a:r>
          </a:p>
          <a:p>
            <a:pPr lvl="1"/>
            <a:r>
              <a:rPr lang="hr-HR"/>
              <a:t>Druga razina</a:t>
            </a:r>
          </a:p>
          <a:p>
            <a:pPr lvl="2"/>
            <a:r>
              <a:rPr lang="hr-HR"/>
              <a:t>Treća razina</a:t>
            </a:r>
          </a:p>
          <a:p>
            <a:pPr lvl="3"/>
            <a:r>
              <a:rPr lang="hr-HR"/>
              <a:t>Četvrta razina</a:t>
            </a:r>
          </a:p>
          <a:p>
            <a:pPr lvl="4"/>
            <a:r>
              <a:rPr lang="hr-HR"/>
              <a:t>Peta razina</a:t>
            </a:r>
            <a:endParaRPr lang="en-US"/>
          </a:p>
        </p:txBody>
      </p:sp>
      <p:sp>
        <p:nvSpPr>
          <p:cNvPr id="4" name="Date Placeholder 3"/>
          <p:cNvSpPr txBox="1">
            <a:spLocks noGrp="1"/>
          </p:cNvSpPr>
          <p:nvPr>
            <p:ph type="dt" sz="half" idx="7"/>
          </p:nvPr>
        </p:nvSpPr>
        <p:spPr/>
        <p:txBody>
          <a:bodyPr/>
          <a:lstStyle>
            <a:lvl1pPr>
              <a:defRPr/>
            </a:lvl1pPr>
          </a:lstStyle>
          <a:p>
            <a:pPr lvl="0"/>
            <a:fld id="{6FB26C2B-4B5A-45F9-8937-18C1974223EA}" type="datetime1">
              <a:rPr lang="en-US"/>
              <a:pPr lvl="0"/>
              <a:t>11/28/2017</a:t>
            </a:fld>
            <a:endParaRPr lang="en-US"/>
          </a:p>
        </p:txBody>
      </p:sp>
      <p:sp>
        <p:nvSpPr>
          <p:cNvPr id="5" name="Footer Placeholder 4"/>
          <p:cNvSpPr txBox="1">
            <a:spLocks noGrp="1"/>
          </p:cNvSpPr>
          <p:nvPr>
            <p:ph type="ftr" sz="quarter" idx="9"/>
          </p:nvPr>
        </p:nvSpPr>
        <p:spPr/>
        <p:txBody>
          <a:bodyPr/>
          <a:lstStyle>
            <a:lvl1pPr>
              <a:defRPr/>
            </a:lvl1pPr>
          </a:lstStyle>
          <a:p>
            <a:pPr lvl="0"/>
            <a:endParaRPr lang="en-US"/>
          </a:p>
        </p:txBody>
      </p:sp>
      <p:sp>
        <p:nvSpPr>
          <p:cNvPr id="6" name="Freeform 11"/>
          <p:cNvSpPr/>
          <p:nvPr/>
        </p:nvSpPr>
        <p:spPr>
          <a:xfrm flipV="1">
            <a:off x="-4187" y="714375"/>
            <a:ext cx="1588523" cy="507299"/>
          </a:xfrm>
          <a:custGeom>
            <a:avLst/>
            <a:gdLst>
              <a:gd name="f0" fmla="val w"/>
              <a:gd name="f1" fmla="val h"/>
              <a:gd name="f2" fmla="val 0"/>
              <a:gd name="f3" fmla="val 9248"/>
              <a:gd name="f4" fmla="val 10000"/>
              <a:gd name="f5" fmla="val 4701"/>
              <a:gd name="f6" fmla="val 7915"/>
              <a:gd name="f7" fmla="val 188"/>
              <a:gd name="f8" fmla="val 7906"/>
              <a:gd name="f9" fmla="val 156"/>
              <a:gd name="f10" fmla="val 7895"/>
              <a:gd name="f11" fmla="val 126"/>
              <a:gd name="f12" fmla="val 7886"/>
              <a:gd name="f13" fmla="val 94"/>
              <a:gd name="f14" fmla="val 7859"/>
              <a:gd name="f15" fmla="val 7831"/>
              <a:gd name="f16" fmla="val 7803"/>
              <a:gd name="f17" fmla="val 7275"/>
              <a:gd name="f18" fmla="val 70"/>
              <a:gd name="f19" fmla="val 8"/>
              <a:gd name="f20" fmla="val 3380"/>
              <a:gd name="f21" fmla="val 17"/>
              <a:gd name="f22" fmla="val 6690"/>
              <a:gd name="f23" fmla="val 25"/>
              <a:gd name="f24" fmla="val 9966"/>
              <a:gd name="f25" fmla="val 9872"/>
              <a:gd name="f26" fmla="val 9778"/>
              <a:gd name="f27" fmla="val 5265"/>
              <a:gd name="f28" fmla="val 9303"/>
              <a:gd name="f29" fmla="val 5077"/>
              <a:gd name="f30" fmla="val 4889"/>
              <a:gd name="f31" fmla="*/ f0 1 9248"/>
              <a:gd name="f32" fmla="*/ f1 1 10000"/>
              <a:gd name="f33" fmla="+- f4 0 f2"/>
              <a:gd name="f34" fmla="+- f3 0 f2"/>
              <a:gd name="f35" fmla="*/ f34 1 9248"/>
              <a:gd name="f36" fmla="*/ f33 1 10000"/>
              <a:gd name="f37" fmla="*/ f2 1 f35"/>
              <a:gd name="f38" fmla="*/ f3 1 f35"/>
              <a:gd name="f39" fmla="*/ f2 1 f36"/>
              <a:gd name="f40" fmla="*/ f4 1 f36"/>
              <a:gd name="f41" fmla="*/ f37 f31 1"/>
              <a:gd name="f42" fmla="*/ f38 f31 1"/>
              <a:gd name="f43" fmla="*/ f40 f32 1"/>
              <a:gd name="f44" fmla="*/ f39 f32 1"/>
            </a:gdLst>
            <a:ahLst/>
            <a:cxnLst>
              <a:cxn ang="3cd4">
                <a:pos x="hc" y="t"/>
              </a:cxn>
              <a:cxn ang="0">
                <a:pos x="r" y="vc"/>
              </a:cxn>
              <a:cxn ang="cd4">
                <a:pos x="hc" y="b"/>
              </a:cxn>
              <a:cxn ang="cd2">
                <a:pos x="l" y="vc"/>
              </a:cxn>
            </a:cxnLst>
            <a:rect l="f41" t="f44" r="f42" b="f43"/>
            <a:pathLst>
              <a:path w="9248" h="10000">
                <a:moveTo>
                  <a:pt x="f3" y="f5"/>
                </a:moveTo>
                <a:lnTo>
                  <a:pt x="f6" y="f7"/>
                </a:lnTo>
                <a:cubicBezTo>
                  <a:pt x="f8" y="f9"/>
                  <a:pt x="f10" y="f11"/>
                  <a:pt x="f12" y="f13"/>
                </a:cubicBezTo>
                <a:cubicBezTo>
                  <a:pt x="f14" y="f2"/>
                  <a:pt x="f15" y="f2"/>
                  <a:pt x="f16" y="f2"/>
                </a:cubicBezTo>
                <a:lnTo>
                  <a:pt x="f17" y="f2"/>
                </a:lnTo>
                <a:lnTo>
                  <a:pt x="f2" y="f18"/>
                </a:lnTo>
                <a:cubicBezTo>
                  <a:pt x="f19" y="f20"/>
                  <a:pt x="f21" y="f22"/>
                  <a:pt x="f23" y="f4"/>
                </a:cubicBezTo>
                <a:lnTo>
                  <a:pt x="f17" y="f24"/>
                </a:lnTo>
                <a:lnTo>
                  <a:pt x="f16" y="f24"/>
                </a:lnTo>
                <a:cubicBezTo>
                  <a:pt x="f15" y="f24"/>
                  <a:pt x="f14" y="f25"/>
                  <a:pt x="f12" y="f25"/>
                </a:cubicBezTo>
                <a:cubicBezTo>
                  <a:pt x="f12" y="f26"/>
                  <a:pt x="f6" y="f26"/>
                  <a:pt x="f6" y="f26"/>
                </a:cubicBezTo>
                <a:lnTo>
                  <a:pt x="f3" y="f27"/>
                </a:lnTo>
                <a:cubicBezTo>
                  <a:pt x="f28" y="f29"/>
                  <a:pt x="f28" y="f30"/>
                  <a:pt x="f3" y="f5"/>
                </a:cubicBezTo>
                <a:close/>
              </a:path>
            </a:pathLst>
          </a:custGeom>
          <a:solidFill>
            <a:srgbClr val="A53010"/>
          </a:solidFill>
          <a:ln>
            <a:noFill/>
            <a:prstDash val="solid"/>
          </a:ln>
        </p:spPr>
        <p:txBody>
          <a:bodyPr vert="horz" wrap="square" lIns="0" tIns="0" rIns="0" bIns="0" anchor="t" anchorCtr="0" compatLnSpc="1"/>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hr-HR" sz="1800" b="0" i="0" u="none" strike="noStrike" kern="1200" cap="none" spc="0" baseline="0">
              <a:solidFill>
                <a:srgbClr val="000000"/>
              </a:solidFill>
              <a:uFillTx/>
              <a:latin typeface="Calibri"/>
            </a:endParaRPr>
          </a:p>
        </p:txBody>
      </p:sp>
      <p:sp>
        <p:nvSpPr>
          <p:cNvPr id="7" name="Slide Number Placeholder 5"/>
          <p:cNvSpPr txBox="1">
            <a:spLocks noGrp="1"/>
          </p:cNvSpPr>
          <p:nvPr>
            <p:ph type="sldNum" sz="quarter" idx="8"/>
          </p:nvPr>
        </p:nvSpPr>
        <p:spPr/>
        <p:txBody>
          <a:bodyPr/>
          <a:lstStyle>
            <a:lvl1pPr>
              <a:defRPr/>
            </a:lvl1pPr>
          </a:lstStyle>
          <a:p>
            <a:pPr lvl="0"/>
            <a:fld id="{697E4F8A-8CE6-436A-AB93-D666F96EF51E}" type="slidenum">
              <a:t>‹#›</a:t>
            </a:fld>
            <a:endParaRPr lang="en-US"/>
          </a:p>
        </p:txBody>
      </p:sp>
    </p:spTree>
    <p:extLst>
      <p:ext uri="{BB962C8B-B14F-4D97-AF65-F5344CB8AC3E}">
        <p14:creationId xmlns:p14="http://schemas.microsoft.com/office/powerpoint/2010/main" val="368372673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Zaglavlje sekcije">
    <p:spTree>
      <p:nvGrpSpPr>
        <p:cNvPr id="1" name=""/>
        <p:cNvGrpSpPr/>
        <p:nvPr/>
      </p:nvGrpSpPr>
      <p:grpSpPr>
        <a:xfrm>
          <a:off x="0" y="0"/>
          <a:ext cx="0" cy="0"/>
          <a:chOff x="0" y="0"/>
          <a:chExt cx="0" cy="0"/>
        </a:xfrm>
      </p:grpSpPr>
      <p:sp>
        <p:nvSpPr>
          <p:cNvPr id="2" name="Title 1"/>
          <p:cNvSpPr txBox="1">
            <a:spLocks noGrp="1"/>
          </p:cNvSpPr>
          <p:nvPr>
            <p:ph type="title"/>
          </p:nvPr>
        </p:nvSpPr>
        <p:spPr>
          <a:xfrm>
            <a:off x="2589215" y="2058753"/>
            <a:ext cx="8915400" cy="1468800"/>
          </a:xfrm>
        </p:spPr>
        <p:txBody>
          <a:bodyPr anchor="b"/>
          <a:lstStyle>
            <a:lvl1pPr>
              <a:defRPr sz="4000"/>
            </a:lvl1pPr>
          </a:lstStyle>
          <a:p>
            <a:pPr lvl="0"/>
            <a:r>
              <a:rPr lang="hr-HR"/>
              <a:t>Kliknite da biste uredili stil naslova matrice</a:t>
            </a:r>
            <a:endParaRPr lang="en-US"/>
          </a:p>
        </p:txBody>
      </p:sp>
      <p:sp>
        <p:nvSpPr>
          <p:cNvPr id="3" name="Text Placeholder 2"/>
          <p:cNvSpPr txBox="1">
            <a:spLocks noGrp="1"/>
          </p:cNvSpPr>
          <p:nvPr>
            <p:ph type="body" idx="1"/>
          </p:nvPr>
        </p:nvSpPr>
        <p:spPr>
          <a:xfrm>
            <a:off x="2589215" y="3530132"/>
            <a:ext cx="8915400" cy="860395"/>
          </a:xfrm>
        </p:spPr>
        <p:txBody>
          <a:bodyPr/>
          <a:lstStyle>
            <a:lvl1pPr marL="0" indent="0">
              <a:buNone/>
              <a:defRPr sz="2000">
                <a:solidFill>
                  <a:srgbClr val="595959"/>
                </a:solidFill>
              </a:defRPr>
            </a:lvl1pPr>
          </a:lstStyle>
          <a:p>
            <a:pPr lvl="0"/>
            <a:r>
              <a:rPr lang="hr-HR"/>
              <a:t>Uredite stilove teksta matrice</a:t>
            </a:r>
          </a:p>
        </p:txBody>
      </p:sp>
      <p:sp>
        <p:nvSpPr>
          <p:cNvPr id="4" name="Date Placeholder 3"/>
          <p:cNvSpPr txBox="1">
            <a:spLocks noGrp="1"/>
          </p:cNvSpPr>
          <p:nvPr>
            <p:ph type="dt" sz="half" idx="7"/>
          </p:nvPr>
        </p:nvSpPr>
        <p:spPr/>
        <p:txBody>
          <a:bodyPr/>
          <a:lstStyle>
            <a:lvl1pPr>
              <a:defRPr/>
            </a:lvl1pPr>
          </a:lstStyle>
          <a:p>
            <a:pPr lvl="0"/>
            <a:fld id="{51010E18-3C09-485B-A314-A8D23EC3FD43}" type="datetime1">
              <a:rPr lang="en-US"/>
              <a:pPr lvl="0"/>
              <a:t>11/28/2017</a:t>
            </a:fld>
            <a:endParaRPr lang="en-US"/>
          </a:p>
        </p:txBody>
      </p:sp>
      <p:sp>
        <p:nvSpPr>
          <p:cNvPr id="5" name="Footer Placeholder 4"/>
          <p:cNvSpPr txBox="1">
            <a:spLocks noGrp="1"/>
          </p:cNvSpPr>
          <p:nvPr>
            <p:ph type="ftr" sz="quarter" idx="9"/>
          </p:nvPr>
        </p:nvSpPr>
        <p:spPr/>
        <p:txBody>
          <a:bodyPr/>
          <a:lstStyle>
            <a:lvl1pPr>
              <a:defRPr/>
            </a:lvl1pPr>
          </a:lstStyle>
          <a:p>
            <a:pPr lvl="0"/>
            <a:endParaRPr lang="en-US"/>
          </a:p>
        </p:txBody>
      </p:sp>
      <p:sp>
        <p:nvSpPr>
          <p:cNvPr id="6" name="Freeform 11"/>
          <p:cNvSpPr/>
          <p:nvPr/>
        </p:nvSpPr>
        <p:spPr>
          <a:xfrm flipV="1">
            <a:off x="-4187" y="3178170"/>
            <a:ext cx="1588523" cy="507299"/>
          </a:xfrm>
          <a:custGeom>
            <a:avLst/>
            <a:gdLst>
              <a:gd name="f0" fmla="val w"/>
              <a:gd name="f1" fmla="val h"/>
              <a:gd name="f2" fmla="val 0"/>
              <a:gd name="f3" fmla="val 9248"/>
              <a:gd name="f4" fmla="val 10000"/>
              <a:gd name="f5" fmla="val 4701"/>
              <a:gd name="f6" fmla="val 7915"/>
              <a:gd name="f7" fmla="val 188"/>
              <a:gd name="f8" fmla="val 7906"/>
              <a:gd name="f9" fmla="val 156"/>
              <a:gd name="f10" fmla="val 7895"/>
              <a:gd name="f11" fmla="val 126"/>
              <a:gd name="f12" fmla="val 7886"/>
              <a:gd name="f13" fmla="val 94"/>
              <a:gd name="f14" fmla="val 7859"/>
              <a:gd name="f15" fmla="val 7831"/>
              <a:gd name="f16" fmla="val 7803"/>
              <a:gd name="f17" fmla="val 7275"/>
              <a:gd name="f18" fmla="val 70"/>
              <a:gd name="f19" fmla="val 8"/>
              <a:gd name="f20" fmla="val 3380"/>
              <a:gd name="f21" fmla="val 17"/>
              <a:gd name="f22" fmla="val 6690"/>
              <a:gd name="f23" fmla="val 25"/>
              <a:gd name="f24" fmla="val 9966"/>
              <a:gd name="f25" fmla="val 9872"/>
              <a:gd name="f26" fmla="val 9778"/>
              <a:gd name="f27" fmla="val 5265"/>
              <a:gd name="f28" fmla="val 9303"/>
              <a:gd name="f29" fmla="val 5077"/>
              <a:gd name="f30" fmla="val 4889"/>
              <a:gd name="f31" fmla="*/ f0 1 9248"/>
              <a:gd name="f32" fmla="*/ f1 1 10000"/>
              <a:gd name="f33" fmla="+- f4 0 f2"/>
              <a:gd name="f34" fmla="+- f3 0 f2"/>
              <a:gd name="f35" fmla="*/ f34 1 9248"/>
              <a:gd name="f36" fmla="*/ f33 1 10000"/>
              <a:gd name="f37" fmla="*/ f2 1 f35"/>
              <a:gd name="f38" fmla="*/ f3 1 f35"/>
              <a:gd name="f39" fmla="*/ f2 1 f36"/>
              <a:gd name="f40" fmla="*/ f4 1 f36"/>
              <a:gd name="f41" fmla="*/ f37 f31 1"/>
              <a:gd name="f42" fmla="*/ f38 f31 1"/>
              <a:gd name="f43" fmla="*/ f40 f32 1"/>
              <a:gd name="f44" fmla="*/ f39 f32 1"/>
            </a:gdLst>
            <a:ahLst/>
            <a:cxnLst>
              <a:cxn ang="3cd4">
                <a:pos x="hc" y="t"/>
              </a:cxn>
              <a:cxn ang="0">
                <a:pos x="r" y="vc"/>
              </a:cxn>
              <a:cxn ang="cd4">
                <a:pos x="hc" y="b"/>
              </a:cxn>
              <a:cxn ang="cd2">
                <a:pos x="l" y="vc"/>
              </a:cxn>
            </a:cxnLst>
            <a:rect l="f41" t="f44" r="f42" b="f43"/>
            <a:pathLst>
              <a:path w="9248" h="10000">
                <a:moveTo>
                  <a:pt x="f3" y="f5"/>
                </a:moveTo>
                <a:lnTo>
                  <a:pt x="f6" y="f7"/>
                </a:lnTo>
                <a:cubicBezTo>
                  <a:pt x="f8" y="f9"/>
                  <a:pt x="f10" y="f11"/>
                  <a:pt x="f12" y="f13"/>
                </a:cubicBezTo>
                <a:cubicBezTo>
                  <a:pt x="f14" y="f2"/>
                  <a:pt x="f15" y="f2"/>
                  <a:pt x="f16" y="f2"/>
                </a:cubicBezTo>
                <a:lnTo>
                  <a:pt x="f17" y="f2"/>
                </a:lnTo>
                <a:lnTo>
                  <a:pt x="f2" y="f18"/>
                </a:lnTo>
                <a:cubicBezTo>
                  <a:pt x="f19" y="f20"/>
                  <a:pt x="f21" y="f22"/>
                  <a:pt x="f23" y="f4"/>
                </a:cubicBezTo>
                <a:lnTo>
                  <a:pt x="f17" y="f24"/>
                </a:lnTo>
                <a:lnTo>
                  <a:pt x="f16" y="f24"/>
                </a:lnTo>
                <a:cubicBezTo>
                  <a:pt x="f15" y="f24"/>
                  <a:pt x="f14" y="f25"/>
                  <a:pt x="f12" y="f25"/>
                </a:cubicBezTo>
                <a:cubicBezTo>
                  <a:pt x="f12" y="f26"/>
                  <a:pt x="f6" y="f26"/>
                  <a:pt x="f6" y="f26"/>
                </a:cubicBezTo>
                <a:lnTo>
                  <a:pt x="f3" y="f27"/>
                </a:lnTo>
                <a:cubicBezTo>
                  <a:pt x="f28" y="f29"/>
                  <a:pt x="f28" y="f30"/>
                  <a:pt x="f3" y="f5"/>
                </a:cubicBezTo>
                <a:close/>
              </a:path>
            </a:pathLst>
          </a:custGeom>
          <a:solidFill>
            <a:srgbClr val="A53010"/>
          </a:solidFill>
          <a:ln>
            <a:noFill/>
            <a:prstDash val="solid"/>
          </a:ln>
        </p:spPr>
        <p:txBody>
          <a:bodyPr vert="horz" wrap="square" lIns="0" tIns="0" rIns="0" bIns="0" anchor="t" anchorCtr="0" compatLnSpc="1"/>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hr-HR" sz="1800" b="0" i="0" u="none" strike="noStrike" kern="1200" cap="none" spc="0" baseline="0">
              <a:solidFill>
                <a:srgbClr val="000000"/>
              </a:solidFill>
              <a:uFillTx/>
              <a:latin typeface="Calibri"/>
            </a:endParaRPr>
          </a:p>
        </p:txBody>
      </p:sp>
      <p:sp>
        <p:nvSpPr>
          <p:cNvPr id="7" name="Slide Number Placeholder 5"/>
          <p:cNvSpPr txBox="1">
            <a:spLocks noGrp="1"/>
          </p:cNvSpPr>
          <p:nvPr>
            <p:ph type="sldNum" sz="quarter" idx="8"/>
          </p:nvPr>
        </p:nvSpPr>
        <p:spPr>
          <a:xfrm>
            <a:off x="531815" y="3244135"/>
            <a:ext cx="779763" cy="365129"/>
          </a:xfrm>
        </p:spPr>
        <p:txBody>
          <a:bodyPr/>
          <a:lstStyle>
            <a:lvl1pPr>
              <a:defRPr/>
            </a:lvl1pPr>
          </a:lstStyle>
          <a:p>
            <a:pPr lvl="0"/>
            <a:fld id="{4B40D63C-6B62-4FFE-BD93-973AB63EA320}" type="slidenum">
              <a:t>‹#›</a:t>
            </a:fld>
            <a:endParaRPr lang="en-US"/>
          </a:p>
        </p:txBody>
      </p:sp>
    </p:spTree>
    <p:extLst>
      <p:ext uri="{BB962C8B-B14F-4D97-AF65-F5344CB8AC3E}">
        <p14:creationId xmlns:p14="http://schemas.microsoft.com/office/powerpoint/2010/main" val="72677771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va sadržaja">
    <p:spTree>
      <p:nvGrpSpPr>
        <p:cNvPr id="1" name=""/>
        <p:cNvGrpSpPr/>
        <p:nvPr/>
      </p:nvGrpSpPr>
      <p:grpSpPr>
        <a:xfrm>
          <a:off x="0" y="0"/>
          <a:ext cx="0" cy="0"/>
          <a:chOff x="0" y="0"/>
          <a:chExt cx="0" cy="0"/>
        </a:xfrm>
      </p:grpSpPr>
      <p:sp>
        <p:nvSpPr>
          <p:cNvPr id="2" name="Title 7"/>
          <p:cNvSpPr txBox="1">
            <a:spLocks noGrp="1"/>
          </p:cNvSpPr>
          <p:nvPr>
            <p:ph type="title"/>
          </p:nvPr>
        </p:nvSpPr>
        <p:spPr/>
        <p:txBody>
          <a:bodyPr/>
          <a:lstStyle>
            <a:lvl1pPr>
              <a:defRPr/>
            </a:lvl1pPr>
          </a:lstStyle>
          <a:p>
            <a:pPr lvl="0"/>
            <a:r>
              <a:rPr lang="hr-HR"/>
              <a:t>Kliknite da biste uredili stil naslova matrice</a:t>
            </a:r>
            <a:endParaRPr lang="en-US"/>
          </a:p>
        </p:txBody>
      </p:sp>
      <p:sp>
        <p:nvSpPr>
          <p:cNvPr id="3" name="Content Placeholder 2"/>
          <p:cNvSpPr txBox="1">
            <a:spLocks noGrp="1"/>
          </p:cNvSpPr>
          <p:nvPr>
            <p:ph idx="1"/>
          </p:nvPr>
        </p:nvSpPr>
        <p:spPr>
          <a:xfrm>
            <a:off x="2589215" y="2133596"/>
            <a:ext cx="4313864" cy="3777624"/>
          </a:xfrm>
        </p:spPr>
        <p:txBody>
          <a:bodyPr/>
          <a:lstStyle>
            <a:lvl1pPr>
              <a:defRPr/>
            </a:lvl1pPr>
            <a:lvl2pPr>
              <a:defRPr/>
            </a:lvl2pPr>
            <a:lvl3pPr>
              <a:defRPr/>
            </a:lvl3pPr>
            <a:lvl4pPr>
              <a:defRPr/>
            </a:lvl4pPr>
            <a:lvl5pPr>
              <a:defRPr/>
            </a:lvl5pPr>
          </a:lstStyle>
          <a:p>
            <a:pPr lvl="0"/>
            <a:r>
              <a:rPr lang="hr-HR"/>
              <a:t>Uredite stilove teksta matrice</a:t>
            </a:r>
          </a:p>
          <a:p>
            <a:pPr lvl="1"/>
            <a:r>
              <a:rPr lang="hr-HR"/>
              <a:t>Druga razina</a:t>
            </a:r>
          </a:p>
          <a:p>
            <a:pPr lvl="2"/>
            <a:r>
              <a:rPr lang="hr-HR"/>
              <a:t>Treća razina</a:t>
            </a:r>
          </a:p>
          <a:p>
            <a:pPr lvl="3"/>
            <a:r>
              <a:rPr lang="hr-HR"/>
              <a:t>Četvrta razina</a:t>
            </a:r>
          </a:p>
          <a:p>
            <a:pPr lvl="4"/>
            <a:r>
              <a:rPr lang="hr-HR"/>
              <a:t>Peta razina</a:t>
            </a:r>
            <a:endParaRPr lang="en-US"/>
          </a:p>
        </p:txBody>
      </p:sp>
      <p:sp>
        <p:nvSpPr>
          <p:cNvPr id="4" name="Content Placeholder 3"/>
          <p:cNvSpPr txBox="1">
            <a:spLocks noGrp="1"/>
          </p:cNvSpPr>
          <p:nvPr>
            <p:ph idx="2"/>
          </p:nvPr>
        </p:nvSpPr>
        <p:spPr>
          <a:xfrm>
            <a:off x="7190750" y="2126217"/>
            <a:ext cx="4313864" cy="3777624"/>
          </a:xfrm>
        </p:spPr>
        <p:txBody>
          <a:bodyPr/>
          <a:lstStyle>
            <a:lvl1pPr>
              <a:defRPr/>
            </a:lvl1pPr>
            <a:lvl2pPr>
              <a:defRPr/>
            </a:lvl2pPr>
            <a:lvl3pPr>
              <a:defRPr/>
            </a:lvl3pPr>
            <a:lvl4pPr>
              <a:defRPr/>
            </a:lvl4pPr>
            <a:lvl5pPr>
              <a:defRPr/>
            </a:lvl5pPr>
          </a:lstStyle>
          <a:p>
            <a:pPr lvl="0"/>
            <a:r>
              <a:rPr lang="hr-HR"/>
              <a:t>Uredite stilove teksta matrice</a:t>
            </a:r>
          </a:p>
          <a:p>
            <a:pPr lvl="1"/>
            <a:r>
              <a:rPr lang="hr-HR"/>
              <a:t>Druga razina</a:t>
            </a:r>
          </a:p>
          <a:p>
            <a:pPr lvl="2"/>
            <a:r>
              <a:rPr lang="hr-HR"/>
              <a:t>Treća razina</a:t>
            </a:r>
          </a:p>
          <a:p>
            <a:pPr lvl="3"/>
            <a:r>
              <a:rPr lang="hr-HR"/>
              <a:t>Četvrta razina</a:t>
            </a:r>
          </a:p>
          <a:p>
            <a:pPr lvl="4"/>
            <a:r>
              <a:rPr lang="hr-HR"/>
              <a:t>Peta razina</a:t>
            </a:r>
            <a:endParaRPr lang="en-US"/>
          </a:p>
        </p:txBody>
      </p:sp>
      <p:sp>
        <p:nvSpPr>
          <p:cNvPr id="5" name="Date Placeholder 4"/>
          <p:cNvSpPr txBox="1">
            <a:spLocks noGrp="1"/>
          </p:cNvSpPr>
          <p:nvPr>
            <p:ph type="dt" sz="half" idx="7"/>
          </p:nvPr>
        </p:nvSpPr>
        <p:spPr/>
        <p:txBody>
          <a:bodyPr/>
          <a:lstStyle>
            <a:lvl1pPr>
              <a:defRPr/>
            </a:lvl1pPr>
          </a:lstStyle>
          <a:p>
            <a:pPr lvl="0"/>
            <a:fld id="{FECE7440-AB37-489B-AAC4-95A79AA9D29D}" type="datetime1">
              <a:rPr lang="en-US"/>
              <a:pPr lvl="0"/>
              <a:t>11/28/2017</a:t>
            </a:fld>
            <a:endParaRPr lang="en-US"/>
          </a:p>
        </p:txBody>
      </p:sp>
      <p:sp>
        <p:nvSpPr>
          <p:cNvPr id="6" name="Footer Placeholder 5"/>
          <p:cNvSpPr txBox="1">
            <a:spLocks noGrp="1"/>
          </p:cNvSpPr>
          <p:nvPr>
            <p:ph type="ftr" sz="quarter" idx="9"/>
          </p:nvPr>
        </p:nvSpPr>
        <p:spPr/>
        <p:txBody>
          <a:bodyPr/>
          <a:lstStyle>
            <a:lvl1pPr>
              <a:defRPr/>
            </a:lvl1pPr>
          </a:lstStyle>
          <a:p>
            <a:pPr lvl="0"/>
            <a:endParaRPr lang="en-US"/>
          </a:p>
        </p:txBody>
      </p:sp>
      <p:sp>
        <p:nvSpPr>
          <p:cNvPr id="7" name="Freeform 11"/>
          <p:cNvSpPr/>
          <p:nvPr/>
        </p:nvSpPr>
        <p:spPr>
          <a:xfrm flipV="1">
            <a:off x="-4187" y="714375"/>
            <a:ext cx="1588523" cy="507299"/>
          </a:xfrm>
          <a:custGeom>
            <a:avLst/>
            <a:gdLst>
              <a:gd name="f0" fmla="val w"/>
              <a:gd name="f1" fmla="val h"/>
              <a:gd name="f2" fmla="val 0"/>
              <a:gd name="f3" fmla="val 9248"/>
              <a:gd name="f4" fmla="val 10000"/>
              <a:gd name="f5" fmla="val 4701"/>
              <a:gd name="f6" fmla="val 7915"/>
              <a:gd name="f7" fmla="val 188"/>
              <a:gd name="f8" fmla="val 7906"/>
              <a:gd name="f9" fmla="val 156"/>
              <a:gd name="f10" fmla="val 7895"/>
              <a:gd name="f11" fmla="val 126"/>
              <a:gd name="f12" fmla="val 7886"/>
              <a:gd name="f13" fmla="val 94"/>
              <a:gd name="f14" fmla="val 7859"/>
              <a:gd name="f15" fmla="val 7831"/>
              <a:gd name="f16" fmla="val 7803"/>
              <a:gd name="f17" fmla="val 7275"/>
              <a:gd name="f18" fmla="val 70"/>
              <a:gd name="f19" fmla="val 8"/>
              <a:gd name="f20" fmla="val 3380"/>
              <a:gd name="f21" fmla="val 17"/>
              <a:gd name="f22" fmla="val 6690"/>
              <a:gd name="f23" fmla="val 25"/>
              <a:gd name="f24" fmla="val 9966"/>
              <a:gd name="f25" fmla="val 9872"/>
              <a:gd name="f26" fmla="val 9778"/>
              <a:gd name="f27" fmla="val 5265"/>
              <a:gd name="f28" fmla="val 9303"/>
              <a:gd name="f29" fmla="val 5077"/>
              <a:gd name="f30" fmla="val 4889"/>
              <a:gd name="f31" fmla="*/ f0 1 9248"/>
              <a:gd name="f32" fmla="*/ f1 1 10000"/>
              <a:gd name="f33" fmla="+- f4 0 f2"/>
              <a:gd name="f34" fmla="+- f3 0 f2"/>
              <a:gd name="f35" fmla="*/ f34 1 9248"/>
              <a:gd name="f36" fmla="*/ f33 1 10000"/>
              <a:gd name="f37" fmla="*/ f2 1 f35"/>
              <a:gd name="f38" fmla="*/ f3 1 f35"/>
              <a:gd name="f39" fmla="*/ f2 1 f36"/>
              <a:gd name="f40" fmla="*/ f4 1 f36"/>
              <a:gd name="f41" fmla="*/ f37 f31 1"/>
              <a:gd name="f42" fmla="*/ f38 f31 1"/>
              <a:gd name="f43" fmla="*/ f40 f32 1"/>
              <a:gd name="f44" fmla="*/ f39 f32 1"/>
            </a:gdLst>
            <a:ahLst/>
            <a:cxnLst>
              <a:cxn ang="3cd4">
                <a:pos x="hc" y="t"/>
              </a:cxn>
              <a:cxn ang="0">
                <a:pos x="r" y="vc"/>
              </a:cxn>
              <a:cxn ang="cd4">
                <a:pos x="hc" y="b"/>
              </a:cxn>
              <a:cxn ang="cd2">
                <a:pos x="l" y="vc"/>
              </a:cxn>
            </a:cxnLst>
            <a:rect l="f41" t="f44" r="f42" b="f43"/>
            <a:pathLst>
              <a:path w="9248" h="10000">
                <a:moveTo>
                  <a:pt x="f3" y="f5"/>
                </a:moveTo>
                <a:lnTo>
                  <a:pt x="f6" y="f7"/>
                </a:lnTo>
                <a:cubicBezTo>
                  <a:pt x="f8" y="f9"/>
                  <a:pt x="f10" y="f11"/>
                  <a:pt x="f12" y="f13"/>
                </a:cubicBezTo>
                <a:cubicBezTo>
                  <a:pt x="f14" y="f2"/>
                  <a:pt x="f15" y="f2"/>
                  <a:pt x="f16" y="f2"/>
                </a:cubicBezTo>
                <a:lnTo>
                  <a:pt x="f17" y="f2"/>
                </a:lnTo>
                <a:lnTo>
                  <a:pt x="f2" y="f18"/>
                </a:lnTo>
                <a:cubicBezTo>
                  <a:pt x="f19" y="f20"/>
                  <a:pt x="f21" y="f22"/>
                  <a:pt x="f23" y="f4"/>
                </a:cubicBezTo>
                <a:lnTo>
                  <a:pt x="f17" y="f24"/>
                </a:lnTo>
                <a:lnTo>
                  <a:pt x="f16" y="f24"/>
                </a:lnTo>
                <a:cubicBezTo>
                  <a:pt x="f15" y="f24"/>
                  <a:pt x="f14" y="f25"/>
                  <a:pt x="f12" y="f25"/>
                </a:cubicBezTo>
                <a:cubicBezTo>
                  <a:pt x="f12" y="f26"/>
                  <a:pt x="f6" y="f26"/>
                  <a:pt x="f6" y="f26"/>
                </a:cubicBezTo>
                <a:lnTo>
                  <a:pt x="f3" y="f27"/>
                </a:lnTo>
                <a:cubicBezTo>
                  <a:pt x="f28" y="f29"/>
                  <a:pt x="f28" y="f30"/>
                  <a:pt x="f3" y="f5"/>
                </a:cubicBezTo>
                <a:close/>
              </a:path>
            </a:pathLst>
          </a:custGeom>
          <a:solidFill>
            <a:srgbClr val="A53010"/>
          </a:solidFill>
          <a:ln>
            <a:noFill/>
            <a:prstDash val="solid"/>
          </a:ln>
        </p:spPr>
        <p:txBody>
          <a:bodyPr vert="horz" wrap="square" lIns="0" tIns="0" rIns="0" bIns="0" anchor="t" anchorCtr="0" compatLnSpc="1"/>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hr-HR" sz="1800" b="0" i="0" u="none" strike="noStrike" kern="1200" cap="none" spc="0" baseline="0">
              <a:solidFill>
                <a:srgbClr val="000000"/>
              </a:solidFill>
              <a:uFillTx/>
              <a:latin typeface="Calibri"/>
            </a:endParaRPr>
          </a:p>
        </p:txBody>
      </p:sp>
      <p:sp>
        <p:nvSpPr>
          <p:cNvPr id="8" name="Slide Number Placeholder 5"/>
          <p:cNvSpPr txBox="1">
            <a:spLocks noGrp="1"/>
          </p:cNvSpPr>
          <p:nvPr>
            <p:ph type="sldNum" sz="quarter" idx="8"/>
          </p:nvPr>
        </p:nvSpPr>
        <p:spPr/>
        <p:txBody>
          <a:bodyPr/>
          <a:lstStyle>
            <a:lvl1pPr>
              <a:defRPr/>
            </a:lvl1pPr>
          </a:lstStyle>
          <a:p>
            <a:pPr lvl="0"/>
            <a:fld id="{34305750-6527-4142-BB99-BE743A560A22}" type="slidenum">
              <a:t>‹#›</a:t>
            </a:fld>
            <a:endParaRPr lang="en-US"/>
          </a:p>
        </p:txBody>
      </p:sp>
    </p:spTree>
    <p:extLst>
      <p:ext uri="{BB962C8B-B14F-4D97-AF65-F5344CB8AC3E}">
        <p14:creationId xmlns:p14="http://schemas.microsoft.com/office/powerpoint/2010/main" val="372794307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Usporedba">
    <p:spTree>
      <p:nvGrpSpPr>
        <p:cNvPr id="1" name=""/>
        <p:cNvGrpSpPr/>
        <p:nvPr/>
      </p:nvGrpSpPr>
      <p:grpSpPr>
        <a:xfrm>
          <a:off x="0" y="0"/>
          <a:ext cx="0" cy="0"/>
          <a:chOff x="0" y="0"/>
          <a:chExt cx="0" cy="0"/>
        </a:xfrm>
      </p:grpSpPr>
      <p:sp>
        <p:nvSpPr>
          <p:cNvPr id="2" name="Title 9"/>
          <p:cNvSpPr txBox="1">
            <a:spLocks noGrp="1"/>
          </p:cNvSpPr>
          <p:nvPr>
            <p:ph type="title"/>
          </p:nvPr>
        </p:nvSpPr>
        <p:spPr/>
        <p:txBody>
          <a:bodyPr/>
          <a:lstStyle>
            <a:lvl1pPr>
              <a:defRPr/>
            </a:lvl1pPr>
          </a:lstStyle>
          <a:p>
            <a:pPr lvl="0"/>
            <a:r>
              <a:rPr lang="hr-HR"/>
              <a:t>Kliknite da biste uredili stil naslova matrice</a:t>
            </a:r>
            <a:endParaRPr lang="en-US"/>
          </a:p>
        </p:txBody>
      </p:sp>
      <p:sp>
        <p:nvSpPr>
          <p:cNvPr id="3" name="Text Placeholder 2"/>
          <p:cNvSpPr txBox="1">
            <a:spLocks noGrp="1"/>
          </p:cNvSpPr>
          <p:nvPr>
            <p:ph type="body" idx="1"/>
          </p:nvPr>
        </p:nvSpPr>
        <p:spPr>
          <a:xfrm>
            <a:off x="2939375" y="1972699"/>
            <a:ext cx="3992727" cy="576264"/>
          </a:xfrm>
        </p:spPr>
        <p:txBody>
          <a:bodyPr anchor="b"/>
          <a:lstStyle>
            <a:lvl1pPr marL="0" indent="0">
              <a:buNone/>
              <a:defRPr sz="2400"/>
            </a:lvl1pPr>
          </a:lstStyle>
          <a:p>
            <a:pPr lvl="0"/>
            <a:r>
              <a:rPr lang="hr-HR"/>
              <a:t>Uredite stilove teksta matrice</a:t>
            </a:r>
          </a:p>
        </p:txBody>
      </p:sp>
      <p:sp>
        <p:nvSpPr>
          <p:cNvPr id="4" name="Content Placeholder 3"/>
          <p:cNvSpPr txBox="1">
            <a:spLocks noGrp="1"/>
          </p:cNvSpPr>
          <p:nvPr>
            <p:ph idx="2"/>
          </p:nvPr>
        </p:nvSpPr>
        <p:spPr>
          <a:xfrm>
            <a:off x="2589215" y="2548963"/>
            <a:ext cx="4342897" cy="3354055"/>
          </a:xfrm>
        </p:spPr>
        <p:txBody>
          <a:bodyPr/>
          <a:lstStyle>
            <a:lvl1pPr>
              <a:defRPr/>
            </a:lvl1pPr>
            <a:lvl2pPr>
              <a:defRPr/>
            </a:lvl2pPr>
            <a:lvl3pPr>
              <a:defRPr/>
            </a:lvl3pPr>
            <a:lvl4pPr>
              <a:defRPr/>
            </a:lvl4pPr>
            <a:lvl5pPr>
              <a:defRPr/>
            </a:lvl5pPr>
          </a:lstStyle>
          <a:p>
            <a:pPr lvl="0"/>
            <a:r>
              <a:rPr lang="hr-HR"/>
              <a:t>Uredite stilove teksta matrice</a:t>
            </a:r>
          </a:p>
          <a:p>
            <a:pPr lvl="1"/>
            <a:r>
              <a:rPr lang="hr-HR"/>
              <a:t>Druga razina</a:t>
            </a:r>
          </a:p>
          <a:p>
            <a:pPr lvl="2"/>
            <a:r>
              <a:rPr lang="hr-HR"/>
              <a:t>Treća razina</a:t>
            </a:r>
          </a:p>
          <a:p>
            <a:pPr lvl="3"/>
            <a:r>
              <a:rPr lang="hr-HR"/>
              <a:t>Četvrta razina</a:t>
            </a:r>
          </a:p>
          <a:p>
            <a:pPr lvl="4"/>
            <a:r>
              <a:rPr lang="hr-HR"/>
              <a:t>Peta razina</a:t>
            </a:r>
            <a:endParaRPr lang="en-US"/>
          </a:p>
        </p:txBody>
      </p:sp>
      <p:sp>
        <p:nvSpPr>
          <p:cNvPr id="5" name="Text Placeholder 4"/>
          <p:cNvSpPr txBox="1">
            <a:spLocks noGrp="1"/>
          </p:cNvSpPr>
          <p:nvPr>
            <p:ph type="body" idx="3"/>
          </p:nvPr>
        </p:nvSpPr>
        <p:spPr>
          <a:xfrm>
            <a:off x="7506629" y="1969471"/>
            <a:ext cx="3999000" cy="576264"/>
          </a:xfrm>
        </p:spPr>
        <p:txBody>
          <a:bodyPr anchor="b"/>
          <a:lstStyle>
            <a:lvl1pPr marL="0" indent="0">
              <a:buNone/>
              <a:defRPr sz="2400"/>
            </a:lvl1pPr>
          </a:lstStyle>
          <a:p>
            <a:pPr lvl="0"/>
            <a:r>
              <a:rPr lang="hr-HR"/>
              <a:t>Uredite stilove teksta matrice</a:t>
            </a:r>
          </a:p>
        </p:txBody>
      </p:sp>
      <p:sp>
        <p:nvSpPr>
          <p:cNvPr id="6" name="Content Placeholder 5"/>
          <p:cNvSpPr txBox="1">
            <a:spLocks noGrp="1"/>
          </p:cNvSpPr>
          <p:nvPr>
            <p:ph idx="4"/>
          </p:nvPr>
        </p:nvSpPr>
        <p:spPr>
          <a:xfrm>
            <a:off x="7166957" y="2545735"/>
            <a:ext cx="4338672" cy="3354055"/>
          </a:xfrm>
        </p:spPr>
        <p:txBody>
          <a:bodyPr/>
          <a:lstStyle>
            <a:lvl1pPr>
              <a:defRPr/>
            </a:lvl1pPr>
            <a:lvl2pPr>
              <a:defRPr/>
            </a:lvl2pPr>
            <a:lvl3pPr>
              <a:defRPr/>
            </a:lvl3pPr>
            <a:lvl4pPr>
              <a:defRPr/>
            </a:lvl4pPr>
            <a:lvl5pPr>
              <a:defRPr/>
            </a:lvl5pPr>
          </a:lstStyle>
          <a:p>
            <a:pPr lvl="0"/>
            <a:r>
              <a:rPr lang="hr-HR"/>
              <a:t>Uredite stilove teksta matrice</a:t>
            </a:r>
          </a:p>
          <a:p>
            <a:pPr lvl="1"/>
            <a:r>
              <a:rPr lang="hr-HR"/>
              <a:t>Druga razina</a:t>
            </a:r>
          </a:p>
          <a:p>
            <a:pPr lvl="2"/>
            <a:r>
              <a:rPr lang="hr-HR"/>
              <a:t>Treća razina</a:t>
            </a:r>
          </a:p>
          <a:p>
            <a:pPr lvl="3"/>
            <a:r>
              <a:rPr lang="hr-HR"/>
              <a:t>Četvrta razina</a:t>
            </a:r>
          </a:p>
          <a:p>
            <a:pPr lvl="4"/>
            <a:r>
              <a:rPr lang="hr-HR"/>
              <a:t>Peta razina</a:t>
            </a:r>
            <a:endParaRPr lang="en-US"/>
          </a:p>
        </p:txBody>
      </p:sp>
      <p:sp>
        <p:nvSpPr>
          <p:cNvPr id="7" name="Date Placeholder 6"/>
          <p:cNvSpPr txBox="1">
            <a:spLocks noGrp="1"/>
          </p:cNvSpPr>
          <p:nvPr>
            <p:ph type="dt" sz="half" idx="7"/>
          </p:nvPr>
        </p:nvSpPr>
        <p:spPr/>
        <p:txBody>
          <a:bodyPr/>
          <a:lstStyle>
            <a:lvl1pPr>
              <a:defRPr/>
            </a:lvl1pPr>
          </a:lstStyle>
          <a:p>
            <a:pPr lvl="0"/>
            <a:fld id="{503263FF-1C67-4912-8B1E-C6BA9BE905BC}" type="datetime1">
              <a:rPr lang="en-US"/>
              <a:pPr lvl="0"/>
              <a:t>11/28/2017</a:t>
            </a:fld>
            <a:endParaRPr lang="en-US"/>
          </a:p>
        </p:txBody>
      </p:sp>
      <p:sp>
        <p:nvSpPr>
          <p:cNvPr id="8" name="Footer Placeholder 7"/>
          <p:cNvSpPr txBox="1">
            <a:spLocks noGrp="1"/>
          </p:cNvSpPr>
          <p:nvPr>
            <p:ph type="ftr" sz="quarter" idx="9"/>
          </p:nvPr>
        </p:nvSpPr>
        <p:spPr/>
        <p:txBody>
          <a:bodyPr/>
          <a:lstStyle>
            <a:lvl1pPr>
              <a:defRPr/>
            </a:lvl1pPr>
          </a:lstStyle>
          <a:p>
            <a:pPr lvl="0"/>
            <a:endParaRPr lang="en-US"/>
          </a:p>
        </p:txBody>
      </p:sp>
      <p:sp>
        <p:nvSpPr>
          <p:cNvPr id="9" name="Freeform 11"/>
          <p:cNvSpPr/>
          <p:nvPr/>
        </p:nvSpPr>
        <p:spPr>
          <a:xfrm flipV="1">
            <a:off x="-4187" y="714375"/>
            <a:ext cx="1588523" cy="507299"/>
          </a:xfrm>
          <a:custGeom>
            <a:avLst/>
            <a:gdLst>
              <a:gd name="f0" fmla="val w"/>
              <a:gd name="f1" fmla="val h"/>
              <a:gd name="f2" fmla="val 0"/>
              <a:gd name="f3" fmla="val 9248"/>
              <a:gd name="f4" fmla="val 10000"/>
              <a:gd name="f5" fmla="val 4701"/>
              <a:gd name="f6" fmla="val 7915"/>
              <a:gd name="f7" fmla="val 188"/>
              <a:gd name="f8" fmla="val 7906"/>
              <a:gd name="f9" fmla="val 156"/>
              <a:gd name="f10" fmla="val 7895"/>
              <a:gd name="f11" fmla="val 126"/>
              <a:gd name="f12" fmla="val 7886"/>
              <a:gd name="f13" fmla="val 94"/>
              <a:gd name="f14" fmla="val 7859"/>
              <a:gd name="f15" fmla="val 7831"/>
              <a:gd name="f16" fmla="val 7803"/>
              <a:gd name="f17" fmla="val 7275"/>
              <a:gd name="f18" fmla="val 70"/>
              <a:gd name="f19" fmla="val 8"/>
              <a:gd name="f20" fmla="val 3380"/>
              <a:gd name="f21" fmla="val 17"/>
              <a:gd name="f22" fmla="val 6690"/>
              <a:gd name="f23" fmla="val 25"/>
              <a:gd name="f24" fmla="val 9966"/>
              <a:gd name="f25" fmla="val 9872"/>
              <a:gd name="f26" fmla="val 9778"/>
              <a:gd name="f27" fmla="val 5265"/>
              <a:gd name="f28" fmla="val 9303"/>
              <a:gd name="f29" fmla="val 5077"/>
              <a:gd name="f30" fmla="val 4889"/>
              <a:gd name="f31" fmla="*/ f0 1 9248"/>
              <a:gd name="f32" fmla="*/ f1 1 10000"/>
              <a:gd name="f33" fmla="+- f4 0 f2"/>
              <a:gd name="f34" fmla="+- f3 0 f2"/>
              <a:gd name="f35" fmla="*/ f34 1 9248"/>
              <a:gd name="f36" fmla="*/ f33 1 10000"/>
              <a:gd name="f37" fmla="*/ f2 1 f35"/>
              <a:gd name="f38" fmla="*/ f3 1 f35"/>
              <a:gd name="f39" fmla="*/ f2 1 f36"/>
              <a:gd name="f40" fmla="*/ f4 1 f36"/>
              <a:gd name="f41" fmla="*/ f37 f31 1"/>
              <a:gd name="f42" fmla="*/ f38 f31 1"/>
              <a:gd name="f43" fmla="*/ f40 f32 1"/>
              <a:gd name="f44" fmla="*/ f39 f32 1"/>
            </a:gdLst>
            <a:ahLst/>
            <a:cxnLst>
              <a:cxn ang="3cd4">
                <a:pos x="hc" y="t"/>
              </a:cxn>
              <a:cxn ang="0">
                <a:pos x="r" y="vc"/>
              </a:cxn>
              <a:cxn ang="cd4">
                <a:pos x="hc" y="b"/>
              </a:cxn>
              <a:cxn ang="cd2">
                <a:pos x="l" y="vc"/>
              </a:cxn>
            </a:cxnLst>
            <a:rect l="f41" t="f44" r="f42" b="f43"/>
            <a:pathLst>
              <a:path w="9248" h="10000">
                <a:moveTo>
                  <a:pt x="f3" y="f5"/>
                </a:moveTo>
                <a:lnTo>
                  <a:pt x="f6" y="f7"/>
                </a:lnTo>
                <a:cubicBezTo>
                  <a:pt x="f8" y="f9"/>
                  <a:pt x="f10" y="f11"/>
                  <a:pt x="f12" y="f13"/>
                </a:cubicBezTo>
                <a:cubicBezTo>
                  <a:pt x="f14" y="f2"/>
                  <a:pt x="f15" y="f2"/>
                  <a:pt x="f16" y="f2"/>
                </a:cubicBezTo>
                <a:lnTo>
                  <a:pt x="f17" y="f2"/>
                </a:lnTo>
                <a:lnTo>
                  <a:pt x="f2" y="f18"/>
                </a:lnTo>
                <a:cubicBezTo>
                  <a:pt x="f19" y="f20"/>
                  <a:pt x="f21" y="f22"/>
                  <a:pt x="f23" y="f4"/>
                </a:cubicBezTo>
                <a:lnTo>
                  <a:pt x="f17" y="f24"/>
                </a:lnTo>
                <a:lnTo>
                  <a:pt x="f16" y="f24"/>
                </a:lnTo>
                <a:cubicBezTo>
                  <a:pt x="f15" y="f24"/>
                  <a:pt x="f14" y="f25"/>
                  <a:pt x="f12" y="f25"/>
                </a:cubicBezTo>
                <a:cubicBezTo>
                  <a:pt x="f12" y="f26"/>
                  <a:pt x="f6" y="f26"/>
                  <a:pt x="f6" y="f26"/>
                </a:cubicBezTo>
                <a:lnTo>
                  <a:pt x="f3" y="f27"/>
                </a:lnTo>
                <a:cubicBezTo>
                  <a:pt x="f28" y="f29"/>
                  <a:pt x="f28" y="f30"/>
                  <a:pt x="f3" y="f5"/>
                </a:cubicBezTo>
                <a:close/>
              </a:path>
            </a:pathLst>
          </a:custGeom>
          <a:solidFill>
            <a:srgbClr val="A53010"/>
          </a:solidFill>
          <a:ln>
            <a:noFill/>
            <a:prstDash val="solid"/>
          </a:ln>
        </p:spPr>
        <p:txBody>
          <a:bodyPr vert="horz" wrap="square" lIns="0" tIns="0" rIns="0" bIns="0" anchor="t" anchorCtr="0" compatLnSpc="1"/>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hr-HR" sz="1800" b="0" i="0" u="none" strike="noStrike" kern="1200" cap="none" spc="0" baseline="0">
              <a:solidFill>
                <a:srgbClr val="000000"/>
              </a:solidFill>
              <a:uFillTx/>
              <a:latin typeface="Calibri"/>
            </a:endParaRPr>
          </a:p>
        </p:txBody>
      </p:sp>
      <p:sp>
        <p:nvSpPr>
          <p:cNvPr id="10" name="Slide Number Placeholder 5"/>
          <p:cNvSpPr txBox="1">
            <a:spLocks noGrp="1"/>
          </p:cNvSpPr>
          <p:nvPr>
            <p:ph type="sldNum" sz="quarter" idx="8"/>
          </p:nvPr>
        </p:nvSpPr>
        <p:spPr/>
        <p:txBody>
          <a:bodyPr/>
          <a:lstStyle>
            <a:lvl1pPr>
              <a:defRPr/>
            </a:lvl1pPr>
          </a:lstStyle>
          <a:p>
            <a:pPr lvl="0"/>
            <a:fld id="{F70361AF-2860-442D-AA3F-16ADFB2DA357}" type="slidenum">
              <a:t>‹#›</a:t>
            </a:fld>
            <a:endParaRPr lang="en-US"/>
          </a:p>
        </p:txBody>
      </p:sp>
    </p:spTree>
    <p:extLst>
      <p:ext uri="{BB962C8B-B14F-4D97-AF65-F5344CB8AC3E}">
        <p14:creationId xmlns:p14="http://schemas.microsoft.com/office/powerpoint/2010/main" val="282029719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amo naslov">
    <p:spTree>
      <p:nvGrpSpPr>
        <p:cNvPr id="1" name=""/>
        <p:cNvGrpSpPr/>
        <p:nvPr/>
      </p:nvGrpSpPr>
      <p:grpSpPr>
        <a:xfrm>
          <a:off x="0" y="0"/>
          <a:ext cx="0" cy="0"/>
          <a:chOff x="0" y="0"/>
          <a:chExt cx="0" cy="0"/>
        </a:xfrm>
      </p:grpSpPr>
      <p:sp>
        <p:nvSpPr>
          <p:cNvPr id="2" name="Title 1"/>
          <p:cNvSpPr txBox="1">
            <a:spLocks noGrp="1"/>
          </p:cNvSpPr>
          <p:nvPr>
            <p:ph type="title"/>
          </p:nvPr>
        </p:nvSpPr>
        <p:spPr/>
        <p:txBody>
          <a:bodyPr/>
          <a:lstStyle>
            <a:lvl1pPr>
              <a:defRPr/>
            </a:lvl1pPr>
          </a:lstStyle>
          <a:p>
            <a:pPr lvl="0"/>
            <a:r>
              <a:rPr lang="hr-HR"/>
              <a:t>Kliknite da biste uredili stil naslova matrice</a:t>
            </a:r>
            <a:endParaRPr lang="en-US"/>
          </a:p>
        </p:txBody>
      </p:sp>
      <p:sp>
        <p:nvSpPr>
          <p:cNvPr id="3" name="Date Placeholder 2"/>
          <p:cNvSpPr txBox="1">
            <a:spLocks noGrp="1"/>
          </p:cNvSpPr>
          <p:nvPr>
            <p:ph type="dt" sz="half" idx="7"/>
          </p:nvPr>
        </p:nvSpPr>
        <p:spPr/>
        <p:txBody>
          <a:bodyPr/>
          <a:lstStyle>
            <a:lvl1pPr>
              <a:defRPr/>
            </a:lvl1pPr>
          </a:lstStyle>
          <a:p>
            <a:pPr lvl="0"/>
            <a:fld id="{8EFAC485-016D-4B4B-BE2B-C6832E1794F9}" type="datetime1">
              <a:rPr lang="en-US"/>
              <a:pPr lvl="0"/>
              <a:t>11/28/2017</a:t>
            </a:fld>
            <a:endParaRPr lang="en-US"/>
          </a:p>
        </p:txBody>
      </p:sp>
      <p:sp>
        <p:nvSpPr>
          <p:cNvPr id="4" name="Footer Placeholder 3"/>
          <p:cNvSpPr txBox="1">
            <a:spLocks noGrp="1"/>
          </p:cNvSpPr>
          <p:nvPr>
            <p:ph type="ftr" sz="quarter" idx="9"/>
          </p:nvPr>
        </p:nvSpPr>
        <p:spPr/>
        <p:txBody>
          <a:bodyPr/>
          <a:lstStyle>
            <a:lvl1pPr>
              <a:defRPr/>
            </a:lvl1pPr>
          </a:lstStyle>
          <a:p>
            <a:pPr lvl="0"/>
            <a:endParaRPr lang="en-US"/>
          </a:p>
        </p:txBody>
      </p:sp>
      <p:sp>
        <p:nvSpPr>
          <p:cNvPr id="5" name="Freeform 11"/>
          <p:cNvSpPr/>
          <p:nvPr/>
        </p:nvSpPr>
        <p:spPr>
          <a:xfrm flipV="1">
            <a:off x="-4187" y="714375"/>
            <a:ext cx="1588523" cy="507299"/>
          </a:xfrm>
          <a:custGeom>
            <a:avLst/>
            <a:gdLst>
              <a:gd name="f0" fmla="val w"/>
              <a:gd name="f1" fmla="val h"/>
              <a:gd name="f2" fmla="val 0"/>
              <a:gd name="f3" fmla="val 9248"/>
              <a:gd name="f4" fmla="val 10000"/>
              <a:gd name="f5" fmla="val 4701"/>
              <a:gd name="f6" fmla="val 7915"/>
              <a:gd name="f7" fmla="val 188"/>
              <a:gd name="f8" fmla="val 7906"/>
              <a:gd name="f9" fmla="val 156"/>
              <a:gd name="f10" fmla="val 7895"/>
              <a:gd name="f11" fmla="val 126"/>
              <a:gd name="f12" fmla="val 7886"/>
              <a:gd name="f13" fmla="val 94"/>
              <a:gd name="f14" fmla="val 7859"/>
              <a:gd name="f15" fmla="val 7831"/>
              <a:gd name="f16" fmla="val 7803"/>
              <a:gd name="f17" fmla="val 7275"/>
              <a:gd name="f18" fmla="val 70"/>
              <a:gd name="f19" fmla="val 8"/>
              <a:gd name="f20" fmla="val 3380"/>
              <a:gd name="f21" fmla="val 17"/>
              <a:gd name="f22" fmla="val 6690"/>
              <a:gd name="f23" fmla="val 25"/>
              <a:gd name="f24" fmla="val 9966"/>
              <a:gd name="f25" fmla="val 9872"/>
              <a:gd name="f26" fmla="val 9778"/>
              <a:gd name="f27" fmla="val 5265"/>
              <a:gd name="f28" fmla="val 9303"/>
              <a:gd name="f29" fmla="val 5077"/>
              <a:gd name="f30" fmla="val 4889"/>
              <a:gd name="f31" fmla="*/ f0 1 9248"/>
              <a:gd name="f32" fmla="*/ f1 1 10000"/>
              <a:gd name="f33" fmla="+- f4 0 f2"/>
              <a:gd name="f34" fmla="+- f3 0 f2"/>
              <a:gd name="f35" fmla="*/ f34 1 9248"/>
              <a:gd name="f36" fmla="*/ f33 1 10000"/>
              <a:gd name="f37" fmla="*/ f2 1 f35"/>
              <a:gd name="f38" fmla="*/ f3 1 f35"/>
              <a:gd name="f39" fmla="*/ f2 1 f36"/>
              <a:gd name="f40" fmla="*/ f4 1 f36"/>
              <a:gd name="f41" fmla="*/ f37 f31 1"/>
              <a:gd name="f42" fmla="*/ f38 f31 1"/>
              <a:gd name="f43" fmla="*/ f40 f32 1"/>
              <a:gd name="f44" fmla="*/ f39 f32 1"/>
            </a:gdLst>
            <a:ahLst/>
            <a:cxnLst>
              <a:cxn ang="3cd4">
                <a:pos x="hc" y="t"/>
              </a:cxn>
              <a:cxn ang="0">
                <a:pos x="r" y="vc"/>
              </a:cxn>
              <a:cxn ang="cd4">
                <a:pos x="hc" y="b"/>
              </a:cxn>
              <a:cxn ang="cd2">
                <a:pos x="l" y="vc"/>
              </a:cxn>
            </a:cxnLst>
            <a:rect l="f41" t="f44" r="f42" b="f43"/>
            <a:pathLst>
              <a:path w="9248" h="10000">
                <a:moveTo>
                  <a:pt x="f3" y="f5"/>
                </a:moveTo>
                <a:lnTo>
                  <a:pt x="f6" y="f7"/>
                </a:lnTo>
                <a:cubicBezTo>
                  <a:pt x="f8" y="f9"/>
                  <a:pt x="f10" y="f11"/>
                  <a:pt x="f12" y="f13"/>
                </a:cubicBezTo>
                <a:cubicBezTo>
                  <a:pt x="f14" y="f2"/>
                  <a:pt x="f15" y="f2"/>
                  <a:pt x="f16" y="f2"/>
                </a:cubicBezTo>
                <a:lnTo>
                  <a:pt x="f17" y="f2"/>
                </a:lnTo>
                <a:lnTo>
                  <a:pt x="f2" y="f18"/>
                </a:lnTo>
                <a:cubicBezTo>
                  <a:pt x="f19" y="f20"/>
                  <a:pt x="f21" y="f22"/>
                  <a:pt x="f23" y="f4"/>
                </a:cubicBezTo>
                <a:lnTo>
                  <a:pt x="f17" y="f24"/>
                </a:lnTo>
                <a:lnTo>
                  <a:pt x="f16" y="f24"/>
                </a:lnTo>
                <a:cubicBezTo>
                  <a:pt x="f15" y="f24"/>
                  <a:pt x="f14" y="f25"/>
                  <a:pt x="f12" y="f25"/>
                </a:cubicBezTo>
                <a:cubicBezTo>
                  <a:pt x="f12" y="f26"/>
                  <a:pt x="f6" y="f26"/>
                  <a:pt x="f6" y="f26"/>
                </a:cubicBezTo>
                <a:lnTo>
                  <a:pt x="f3" y="f27"/>
                </a:lnTo>
                <a:cubicBezTo>
                  <a:pt x="f28" y="f29"/>
                  <a:pt x="f28" y="f30"/>
                  <a:pt x="f3" y="f5"/>
                </a:cubicBezTo>
                <a:close/>
              </a:path>
            </a:pathLst>
          </a:custGeom>
          <a:solidFill>
            <a:srgbClr val="A53010"/>
          </a:solidFill>
          <a:ln>
            <a:noFill/>
            <a:prstDash val="solid"/>
          </a:ln>
        </p:spPr>
        <p:txBody>
          <a:bodyPr vert="horz" wrap="square" lIns="0" tIns="0" rIns="0" bIns="0" anchor="t" anchorCtr="0" compatLnSpc="1"/>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hr-HR" sz="1800" b="0" i="0" u="none" strike="noStrike" kern="1200" cap="none" spc="0" baseline="0">
              <a:solidFill>
                <a:srgbClr val="000000"/>
              </a:solidFill>
              <a:uFillTx/>
              <a:latin typeface="Calibri"/>
            </a:endParaRPr>
          </a:p>
        </p:txBody>
      </p:sp>
      <p:sp>
        <p:nvSpPr>
          <p:cNvPr id="6" name="Slide Number Placeholder 4"/>
          <p:cNvSpPr txBox="1">
            <a:spLocks noGrp="1"/>
          </p:cNvSpPr>
          <p:nvPr>
            <p:ph type="sldNum" sz="quarter" idx="8"/>
          </p:nvPr>
        </p:nvSpPr>
        <p:spPr/>
        <p:txBody>
          <a:bodyPr/>
          <a:lstStyle>
            <a:lvl1pPr>
              <a:defRPr/>
            </a:lvl1pPr>
          </a:lstStyle>
          <a:p>
            <a:pPr lvl="0"/>
            <a:fld id="{E44333C3-310C-4DE9-A925-BC5940C2F8C0}" type="slidenum">
              <a:t>‹#›</a:t>
            </a:fld>
            <a:endParaRPr lang="en-US"/>
          </a:p>
        </p:txBody>
      </p:sp>
    </p:spTree>
    <p:extLst>
      <p:ext uri="{BB962C8B-B14F-4D97-AF65-F5344CB8AC3E}">
        <p14:creationId xmlns:p14="http://schemas.microsoft.com/office/powerpoint/2010/main" val="97399052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Prazno">
    <p:spTree>
      <p:nvGrpSpPr>
        <p:cNvPr id="1" name=""/>
        <p:cNvGrpSpPr/>
        <p:nvPr/>
      </p:nvGrpSpPr>
      <p:grpSpPr>
        <a:xfrm>
          <a:off x="0" y="0"/>
          <a:ext cx="0" cy="0"/>
          <a:chOff x="0" y="0"/>
          <a:chExt cx="0" cy="0"/>
        </a:xfrm>
      </p:grpSpPr>
      <p:sp>
        <p:nvSpPr>
          <p:cNvPr id="2" name="Date Placeholder 1"/>
          <p:cNvSpPr txBox="1">
            <a:spLocks noGrp="1"/>
          </p:cNvSpPr>
          <p:nvPr>
            <p:ph type="dt" sz="half" idx="7"/>
          </p:nvPr>
        </p:nvSpPr>
        <p:spPr/>
        <p:txBody>
          <a:bodyPr/>
          <a:lstStyle>
            <a:lvl1pPr>
              <a:defRPr/>
            </a:lvl1pPr>
          </a:lstStyle>
          <a:p>
            <a:pPr lvl="0"/>
            <a:fld id="{18808060-307B-481A-B04A-216B6024808B}" type="datetime1">
              <a:rPr lang="en-US"/>
              <a:pPr lvl="0"/>
              <a:t>11/28/2017</a:t>
            </a:fld>
            <a:endParaRPr lang="en-US"/>
          </a:p>
        </p:txBody>
      </p:sp>
      <p:sp>
        <p:nvSpPr>
          <p:cNvPr id="3" name="Footer Placeholder 2"/>
          <p:cNvSpPr txBox="1">
            <a:spLocks noGrp="1"/>
          </p:cNvSpPr>
          <p:nvPr>
            <p:ph type="ftr" sz="quarter" idx="9"/>
          </p:nvPr>
        </p:nvSpPr>
        <p:spPr/>
        <p:txBody>
          <a:bodyPr/>
          <a:lstStyle>
            <a:lvl1pPr>
              <a:defRPr/>
            </a:lvl1pPr>
          </a:lstStyle>
          <a:p>
            <a:pPr lvl="0"/>
            <a:endParaRPr lang="en-US"/>
          </a:p>
        </p:txBody>
      </p:sp>
      <p:sp>
        <p:nvSpPr>
          <p:cNvPr id="4" name="Freeform 11"/>
          <p:cNvSpPr/>
          <p:nvPr/>
        </p:nvSpPr>
        <p:spPr>
          <a:xfrm flipV="1">
            <a:off x="-4187" y="714375"/>
            <a:ext cx="1588523" cy="507299"/>
          </a:xfrm>
          <a:custGeom>
            <a:avLst/>
            <a:gdLst>
              <a:gd name="f0" fmla="val w"/>
              <a:gd name="f1" fmla="val h"/>
              <a:gd name="f2" fmla="val 0"/>
              <a:gd name="f3" fmla="val 9248"/>
              <a:gd name="f4" fmla="val 10000"/>
              <a:gd name="f5" fmla="val 4701"/>
              <a:gd name="f6" fmla="val 7915"/>
              <a:gd name="f7" fmla="val 188"/>
              <a:gd name="f8" fmla="val 7906"/>
              <a:gd name="f9" fmla="val 156"/>
              <a:gd name="f10" fmla="val 7895"/>
              <a:gd name="f11" fmla="val 126"/>
              <a:gd name="f12" fmla="val 7886"/>
              <a:gd name="f13" fmla="val 94"/>
              <a:gd name="f14" fmla="val 7859"/>
              <a:gd name="f15" fmla="val 7831"/>
              <a:gd name="f16" fmla="val 7803"/>
              <a:gd name="f17" fmla="val 7275"/>
              <a:gd name="f18" fmla="val 70"/>
              <a:gd name="f19" fmla="val 8"/>
              <a:gd name="f20" fmla="val 3380"/>
              <a:gd name="f21" fmla="val 17"/>
              <a:gd name="f22" fmla="val 6690"/>
              <a:gd name="f23" fmla="val 25"/>
              <a:gd name="f24" fmla="val 9966"/>
              <a:gd name="f25" fmla="val 9872"/>
              <a:gd name="f26" fmla="val 9778"/>
              <a:gd name="f27" fmla="val 5265"/>
              <a:gd name="f28" fmla="val 9303"/>
              <a:gd name="f29" fmla="val 5077"/>
              <a:gd name="f30" fmla="val 4889"/>
              <a:gd name="f31" fmla="*/ f0 1 9248"/>
              <a:gd name="f32" fmla="*/ f1 1 10000"/>
              <a:gd name="f33" fmla="+- f4 0 f2"/>
              <a:gd name="f34" fmla="+- f3 0 f2"/>
              <a:gd name="f35" fmla="*/ f34 1 9248"/>
              <a:gd name="f36" fmla="*/ f33 1 10000"/>
              <a:gd name="f37" fmla="*/ f2 1 f35"/>
              <a:gd name="f38" fmla="*/ f3 1 f35"/>
              <a:gd name="f39" fmla="*/ f2 1 f36"/>
              <a:gd name="f40" fmla="*/ f4 1 f36"/>
              <a:gd name="f41" fmla="*/ f37 f31 1"/>
              <a:gd name="f42" fmla="*/ f38 f31 1"/>
              <a:gd name="f43" fmla="*/ f40 f32 1"/>
              <a:gd name="f44" fmla="*/ f39 f32 1"/>
            </a:gdLst>
            <a:ahLst/>
            <a:cxnLst>
              <a:cxn ang="3cd4">
                <a:pos x="hc" y="t"/>
              </a:cxn>
              <a:cxn ang="0">
                <a:pos x="r" y="vc"/>
              </a:cxn>
              <a:cxn ang="cd4">
                <a:pos x="hc" y="b"/>
              </a:cxn>
              <a:cxn ang="cd2">
                <a:pos x="l" y="vc"/>
              </a:cxn>
            </a:cxnLst>
            <a:rect l="f41" t="f44" r="f42" b="f43"/>
            <a:pathLst>
              <a:path w="9248" h="10000">
                <a:moveTo>
                  <a:pt x="f3" y="f5"/>
                </a:moveTo>
                <a:lnTo>
                  <a:pt x="f6" y="f7"/>
                </a:lnTo>
                <a:cubicBezTo>
                  <a:pt x="f8" y="f9"/>
                  <a:pt x="f10" y="f11"/>
                  <a:pt x="f12" y="f13"/>
                </a:cubicBezTo>
                <a:cubicBezTo>
                  <a:pt x="f14" y="f2"/>
                  <a:pt x="f15" y="f2"/>
                  <a:pt x="f16" y="f2"/>
                </a:cubicBezTo>
                <a:lnTo>
                  <a:pt x="f17" y="f2"/>
                </a:lnTo>
                <a:lnTo>
                  <a:pt x="f2" y="f18"/>
                </a:lnTo>
                <a:cubicBezTo>
                  <a:pt x="f19" y="f20"/>
                  <a:pt x="f21" y="f22"/>
                  <a:pt x="f23" y="f4"/>
                </a:cubicBezTo>
                <a:lnTo>
                  <a:pt x="f17" y="f24"/>
                </a:lnTo>
                <a:lnTo>
                  <a:pt x="f16" y="f24"/>
                </a:lnTo>
                <a:cubicBezTo>
                  <a:pt x="f15" y="f24"/>
                  <a:pt x="f14" y="f25"/>
                  <a:pt x="f12" y="f25"/>
                </a:cubicBezTo>
                <a:cubicBezTo>
                  <a:pt x="f12" y="f26"/>
                  <a:pt x="f6" y="f26"/>
                  <a:pt x="f6" y="f26"/>
                </a:cubicBezTo>
                <a:lnTo>
                  <a:pt x="f3" y="f27"/>
                </a:lnTo>
                <a:cubicBezTo>
                  <a:pt x="f28" y="f29"/>
                  <a:pt x="f28" y="f30"/>
                  <a:pt x="f3" y="f5"/>
                </a:cubicBezTo>
                <a:close/>
              </a:path>
            </a:pathLst>
          </a:custGeom>
          <a:solidFill>
            <a:srgbClr val="A53010"/>
          </a:solidFill>
          <a:ln>
            <a:noFill/>
            <a:prstDash val="solid"/>
          </a:ln>
        </p:spPr>
        <p:txBody>
          <a:bodyPr vert="horz" wrap="square" lIns="0" tIns="0" rIns="0" bIns="0" anchor="t" anchorCtr="0" compatLnSpc="1"/>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hr-HR" sz="1800" b="0" i="0" u="none" strike="noStrike" kern="1200" cap="none" spc="0" baseline="0">
              <a:solidFill>
                <a:srgbClr val="000000"/>
              </a:solidFill>
              <a:uFillTx/>
              <a:latin typeface="Calibri"/>
            </a:endParaRPr>
          </a:p>
        </p:txBody>
      </p:sp>
      <p:sp>
        <p:nvSpPr>
          <p:cNvPr id="5" name="Slide Number Placeholder 3"/>
          <p:cNvSpPr txBox="1">
            <a:spLocks noGrp="1"/>
          </p:cNvSpPr>
          <p:nvPr>
            <p:ph type="sldNum" sz="quarter" idx="8"/>
          </p:nvPr>
        </p:nvSpPr>
        <p:spPr/>
        <p:txBody>
          <a:bodyPr/>
          <a:lstStyle>
            <a:lvl1pPr>
              <a:defRPr/>
            </a:lvl1pPr>
          </a:lstStyle>
          <a:p>
            <a:pPr lvl="0"/>
            <a:fld id="{6343AC95-3E65-4673-9B64-385449E8AAA1}" type="slidenum">
              <a:t>‹#›</a:t>
            </a:fld>
            <a:endParaRPr lang="en-US"/>
          </a:p>
        </p:txBody>
      </p:sp>
    </p:spTree>
    <p:extLst>
      <p:ext uri="{BB962C8B-B14F-4D97-AF65-F5344CB8AC3E}">
        <p14:creationId xmlns:p14="http://schemas.microsoft.com/office/powerpoint/2010/main" val="133228305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Sadržaj s opisom">
    <p:spTree>
      <p:nvGrpSpPr>
        <p:cNvPr id="1" name=""/>
        <p:cNvGrpSpPr/>
        <p:nvPr/>
      </p:nvGrpSpPr>
      <p:grpSpPr>
        <a:xfrm>
          <a:off x="0" y="0"/>
          <a:ext cx="0" cy="0"/>
          <a:chOff x="0" y="0"/>
          <a:chExt cx="0" cy="0"/>
        </a:xfrm>
      </p:grpSpPr>
      <p:sp>
        <p:nvSpPr>
          <p:cNvPr id="2" name="Title 1"/>
          <p:cNvSpPr txBox="1">
            <a:spLocks noGrp="1"/>
          </p:cNvSpPr>
          <p:nvPr>
            <p:ph type="title"/>
          </p:nvPr>
        </p:nvSpPr>
        <p:spPr>
          <a:xfrm>
            <a:off x="2589215" y="446090"/>
            <a:ext cx="3505196" cy="976314"/>
          </a:xfrm>
        </p:spPr>
        <p:txBody>
          <a:bodyPr anchor="b"/>
          <a:lstStyle>
            <a:lvl1pPr>
              <a:defRPr sz="2000"/>
            </a:lvl1pPr>
          </a:lstStyle>
          <a:p>
            <a:pPr lvl="0"/>
            <a:r>
              <a:rPr lang="hr-HR"/>
              <a:t>Kliknite da biste uredili stil naslova matrice</a:t>
            </a:r>
            <a:endParaRPr lang="en-US"/>
          </a:p>
        </p:txBody>
      </p:sp>
      <p:sp>
        <p:nvSpPr>
          <p:cNvPr id="3" name="Content Placeholder 2"/>
          <p:cNvSpPr txBox="1">
            <a:spLocks noGrp="1"/>
          </p:cNvSpPr>
          <p:nvPr>
            <p:ph idx="1"/>
          </p:nvPr>
        </p:nvSpPr>
        <p:spPr>
          <a:xfrm>
            <a:off x="6323011" y="446090"/>
            <a:ext cx="5181603" cy="5414967"/>
          </a:xfrm>
        </p:spPr>
        <p:txBody>
          <a:bodyPr anchor="ctr"/>
          <a:lstStyle>
            <a:lvl1pPr>
              <a:defRPr/>
            </a:lvl1pPr>
            <a:lvl2pPr>
              <a:defRPr/>
            </a:lvl2pPr>
            <a:lvl3pPr>
              <a:defRPr/>
            </a:lvl3pPr>
            <a:lvl4pPr>
              <a:defRPr/>
            </a:lvl4pPr>
            <a:lvl5pPr>
              <a:defRPr/>
            </a:lvl5pPr>
          </a:lstStyle>
          <a:p>
            <a:pPr lvl="0"/>
            <a:r>
              <a:rPr lang="hr-HR"/>
              <a:t>Uredite stilove teksta matrice</a:t>
            </a:r>
          </a:p>
          <a:p>
            <a:pPr lvl="1"/>
            <a:r>
              <a:rPr lang="hr-HR"/>
              <a:t>Druga razina</a:t>
            </a:r>
          </a:p>
          <a:p>
            <a:pPr lvl="2"/>
            <a:r>
              <a:rPr lang="hr-HR"/>
              <a:t>Treća razina</a:t>
            </a:r>
          </a:p>
          <a:p>
            <a:pPr lvl="3"/>
            <a:r>
              <a:rPr lang="hr-HR"/>
              <a:t>Četvrta razina</a:t>
            </a:r>
          </a:p>
          <a:p>
            <a:pPr lvl="4"/>
            <a:r>
              <a:rPr lang="hr-HR"/>
              <a:t>Peta razina</a:t>
            </a:r>
            <a:endParaRPr lang="en-US"/>
          </a:p>
        </p:txBody>
      </p:sp>
      <p:sp>
        <p:nvSpPr>
          <p:cNvPr id="4" name="Text Placeholder 3"/>
          <p:cNvSpPr txBox="1">
            <a:spLocks noGrp="1"/>
          </p:cNvSpPr>
          <p:nvPr>
            <p:ph type="body" idx="2"/>
          </p:nvPr>
        </p:nvSpPr>
        <p:spPr>
          <a:xfrm>
            <a:off x="2589215" y="1598608"/>
            <a:ext cx="3505196" cy="4262439"/>
          </a:xfrm>
        </p:spPr>
        <p:txBody>
          <a:bodyPr/>
          <a:lstStyle>
            <a:lvl1pPr marL="0" indent="0">
              <a:buNone/>
              <a:defRPr sz="1400"/>
            </a:lvl1pPr>
          </a:lstStyle>
          <a:p>
            <a:pPr lvl="0"/>
            <a:r>
              <a:rPr lang="hr-HR"/>
              <a:t>Uredite stilove teksta matrice</a:t>
            </a:r>
          </a:p>
        </p:txBody>
      </p:sp>
      <p:sp>
        <p:nvSpPr>
          <p:cNvPr id="5" name="Date Placeholder 4"/>
          <p:cNvSpPr txBox="1">
            <a:spLocks noGrp="1"/>
          </p:cNvSpPr>
          <p:nvPr>
            <p:ph type="dt" sz="half" idx="7"/>
          </p:nvPr>
        </p:nvSpPr>
        <p:spPr/>
        <p:txBody>
          <a:bodyPr/>
          <a:lstStyle>
            <a:lvl1pPr>
              <a:defRPr/>
            </a:lvl1pPr>
          </a:lstStyle>
          <a:p>
            <a:pPr lvl="0"/>
            <a:fld id="{DA0B1481-3273-4170-B676-08A7EA94A01B}" type="datetime1">
              <a:rPr lang="en-US"/>
              <a:pPr lvl="0"/>
              <a:t>11/28/2017</a:t>
            </a:fld>
            <a:endParaRPr lang="en-US"/>
          </a:p>
        </p:txBody>
      </p:sp>
      <p:sp>
        <p:nvSpPr>
          <p:cNvPr id="6" name="Footer Placeholder 5"/>
          <p:cNvSpPr txBox="1">
            <a:spLocks noGrp="1"/>
          </p:cNvSpPr>
          <p:nvPr>
            <p:ph type="ftr" sz="quarter" idx="9"/>
          </p:nvPr>
        </p:nvSpPr>
        <p:spPr/>
        <p:txBody>
          <a:bodyPr/>
          <a:lstStyle>
            <a:lvl1pPr>
              <a:defRPr/>
            </a:lvl1pPr>
          </a:lstStyle>
          <a:p>
            <a:pPr lvl="0"/>
            <a:endParaRPr lang="en-US"/>
          </a:p>
        </p:txBody>
      </p:sp>
      <p:sp>
        <p:nvSpPr>
          <p:cNvPr id="7" name="Freeform 11"/>
          <p:cNvSpPr/>
          <p:nvPr/>
        </p:nvSpPr>
        <p:spPr>
          <a:xfrm flipV="1">
            <a:off x="-4187" y="714375"/>
            <a:ext cx="1588523" cy="507299"/>
          </a:xfrm>
          <a:custGeom>
            <a:avLst/>
            <a:gdLst>
              <a:gd name="f0" fmla="val w"/>
              <a:gd name="f1" fmla="val h"/>
              <a:gd name="f2" fmla="val 0"/>
              <a:gd name="f3" fmla="val 9248"/>
              <a:gd name="f4" fmla="val 10000"/>
              <a:gd name="f5" fmla="val 4701"/>
              <a:gd name="f6" fmla="val 7915"/>
              <a:gd name="f7" fmla="val 188"/>
              <a:gd name="f8" fmla="val 7906"/>
              <a:gd name="f9" fmla="val 156"/>
              <a:gd name="f10" fmla="val 7895"/>
              <a:gd name="f11" fmla="val 126"/>
              <a:gd name="f12" fmla="val 7886"/>
              <a:gd name="f13" fmla="val 94"/>
              <a:gd name="f14" fmla="val 7859"/>
              <a:gd name="f15" fmla="val 7831"/>
              <a:gd name="f16" fmla="val 7803"/>
              <a:gd name="f17" fmla="val 7275"/>
              <a:gd name="f18" fmla="val 70"/>
              <a:gd name="f19" fmla="val 8"/>
              <a:gd name="f20" fmla="val 3380"/>
              <a:gd name="f21" fmla="val 17"/>
              <a:gd name="f22" fmla="val 6690"/>
              <a:gd name="f23" fmla="val 25"/>
              <a:gd name="f24" fmla="val 9966"/>
              <a:gd name="f25" fmla="val 9872"/>
              <a:gd name="f26" fmla="val 9778"/>
              <a:gd name="f27" fmla="val 5265"/>
              <a:gd name="f28" fmla="val 9303"/>
              <a:gd name="f29" fmla="val 5077"/>
              <a:gd name="f30" fmla="val 4889"/>
              <a:gd name="f31" fmla="*/ f0 1 9248"/>
              <a:gd name="f32" fmla="*/ f1 1 10000"/>
              <a:gd name="f33" fmla="+- f4 0 f2"/>
              <a:gd name="f34" fmla="+- f3 0 f2"/>
              <a:gd name="f35" fmla="*/ f34 1 9248"/>
              <a:gd name="f36" fmla="*/ f33 1 10000"/>
              <a:gd name="f37" fmla="*/ f2 1 f35"/>
              <a:gd name="f38" fmla="*/ f3 1 f35"/>
              <a:gd name="f39" fmla="*/ f2 1 f36"/>
              <a:gd name="f40" fmla="*/ f4 1 f36"/>
              <a:gd name="f41" fmla="*/ f37 f31 1"/>
              <a:gd name="f42" fmla="*/ f38 f31 1"/>
              <a:gd name="f43" fmla="*/ f40 f32 1"/>
              <a:gd name="f44" fmla="*/ f39 f32 1"/>
            </a:gdLst>
            <a:ahLst/>
            <a:cxnLst>
              <a:cxn ang="3cd4">
                <a:pos x="hc" y="t"/>
              </a:cxn>
              <a:cxn ang="0">
                <a:pos x="r" y="vc"/>
              </a:cxn>
              <a:cxn ang="cd4">
                <a:pos x="hc" y="b"/>
              </a:cxn>
              <a:cxn ang="cd2">
                <a:pos x="l" y="vc"/>
              </a:cxn>
            </a:cxnLst>
            <a:rect l="f41" t="f44" r="f42" b="f43"/>
            <a:pathLst>
              <a:path w="9248" h="10000">
                <a:moveTo>
                  <a:pt x="f3" y="f5"/>
                </a:moveTo>
                <a:lnTo>
                  <a:pt x="f6" y="f7"/>
                </a:lnTo>
                <a:cubicBezTo>
                  <a:pt x="f8" y="f9"/>
                  <a:pt x="f10" y="f11"/>
                  <a:pt x="f12" y="f13"/>
                </a:cubicBezTo>
                <a:cubicBezTo>
                  <a:pt x="f14" y="f2"/>
                  <a:pt x="f15" y="f2"/>
                  <a:pt x="f16" y="f2"/>
                </a:cubicBezTo>
                <a:lnTo>
                  <a:pt x="f17" y="f2"/>
                </a:lnTo>
                <a:lnTo>
                  <a:pt x="f2" y="f18"/>
                </a:lnTo>
                <a:cubicBezTo>
                  <a:pt x="f19" y="f20"/>
                  <a:pt x="f21" y="f22"/>
                  <a:pt x="f23" y="f4"/>
                </a:cubicBezTo>
                <a:lnTo>
                  <a:pt x="f17" y="f24"/>
                </a:lnTo>
                <a:lnTo>
                  <a:pt x="f16" y="f24"/>
                </a:lnTo>
                <a:cubicBezTo>
                  <a:pt x="f15" y="f24"/>
                  <a:pt x="f14" y="f25"/>
                  <a:pt x="f12" y="f25"/>
                </a:cubicBezTo>
                <a:cubicBezTo>
                  <a:pt x="f12" y="f26"/>
                  <a:pt x="f6" y="f26"/>
                  <a:pt x="f6" y="f26"/>
                </a:cubicBezTo>
                <a:lnTo>
                  <a:pt x="f3" y="f27"/>
                </a:lnTo>
                <a:cubicBezTo>
                  <a:pt x="f28" y="f29"/>
                  <a:pt x="f28" y="f30"/>
                  <a:pt x="f3" y="f5"/>
                </a:cubicBezTo>
                <a:close/>
              </a:path>
            </a:pathLst>
          </a:custGeom>
          <a:solidFill>
            <a:srgbClr val="A53010"/>
          </a:solidFill>
          <a:ln>
            <a:noFill/>
            <a:prstDash val="solid"/>
          </a:ln>
        </p:spPr>
        <p:txBody>
          <a:bodyPr vert="horz" wrap="square" lIns="0" tIns="0" rIns="0" bIns="0" anchor="t" anchorCtr="0" compatLnSpc="1"/>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hr-HR" sz="1800" b="0" i="0" u="none" strike="noStrike" kern="1200" cap="none" spc="0" baseline="0">
              <a:solidFill>
                <a:srgbClr val="000000"/>
              </a:solidFill>
              <a:uFillTx/>
              <a:latin typeface="Calibri"/>
            </a:endParaRPr>
          </a:p>
        </p:txBody>
      </p:sp>
      <p:sp>
        <p:nvSpPr>
          <p:cNvPr id="8" name="Slide Number Placeholder 6"/>
          <p:cNvSpPr txBox="1">
            <a:spLocks noGrp="1"/>
          </p:cNvSpPr>
          <p:nvPr>
            <p:ph type="sldNum" sz="quarter" idx="8"/>
          </p:nvPr>
        </p:nvSpPr>
        <p:spPr/>
        <p:txBody>
          <a:bodyPr/>
          <a:lstStyle>
            <a:lvl1pPr>
              <a:defRPr/>
            </a:lvl1pPr>
          </a:lstStyle>
          <a:p>
            <a:pPr lvl="0"/>
            <a:fld id="{7FB49E21-3F26-4EB0-BB5D-718D74253906}" type="slidenum">
              <a:t>‹#›</a:t>
            </a:fld>
            <a:endParaRPr lang="en-US"/>
          </a:p>
        </p:txBody>
      </p:sp>
    </p:spTree>
    <p:extLst>
      <p:ext uri="{BB962C8B-B14F-4D97-AF65-F5344CB8AC3E}">
        <p14:creationId xmlns:p14="http://schemas.microsoft.com/office/powerpoint/2010/main" val="71053349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Slika s opisom">
    <p:spTree>
      <p:nvGrpSpPr>
        <p:cNvPr id="1" name=""/>
        <p:cNvGrpSpPr/>
        <p:nvPr/>
      </p:nvGrpSpPr>
      <p:grpSpPr>
        <a:xfrm>
          <a:off x="0" y="0"/>
          <a:ext cx="0" cy="0"/>
          <a:chOff x="0" y="0"/>
          <a:chExt cx="0" cy="0"/>
        </a:xfrm>
      </p:grpSpPr>
      <p:sp>
        <p:nvSpPr>
          <p:cNvPr id="2" name="Title 1"/>
          <p:cNvSpPr txBox="1">
            <a:spLocks noGrp="1"/>
          </p:cNvSpPr>
          <p:nvPr>
            <p:ph type="title"/>
          </p:nvPr>
        </p:nvSpPr>
        <p:spPr>
          <a:xfrm>
            <a:off x="2589215" y="4800600"/>
            <a:ext cx="8915400" cy="566735"/>
          </a:xfrm>
        </p:spPr>
        <p:txBody>
          <a:bodyPr anchor="b"/>
          <a:lstStyle>
            <a:lvl1pPr>
              <a:defRPr sz="2400"/>
            </a:lvl1pPr>
          </a:lstStyle>
          <a:p>
            <a:pPr lvl="0"/>
            <a:r>
              <a:rPr lang="hr-HR"/>
              <a:t>Kliknite da biste uredili stil naslova matrice</a:t>
            </a:r>
            <a:endParaRPr lang="en-US"/>
          </a:p>
        </p:txBody>
      </p:sp>
      <p:sp>
        <p:nvSpPr>
          <p:cNvPr id="3" name="Picture Placeholder 2"/>
          <p:cNvSpPr txBox="1">
            <a:spLocks noGrp="1"/>
          </p:cNvSpPr>
          <p:nvPr>
            <p:ph type="pic" idx="1"/>
          </p:nvPr>
        </p:nvSpPr>
        <p:spPr>
          <a:xfrm>
            <a:off x="2589215" y="634968"/>
            <a:ext cx="8915400" cy="3854973"/>
          </a:xfrm>
        </p:spPr>
        <p:txBody>
          <a:bodyPr anchorCtr="1"/>
          <a:lstStyle>
            <a:lvl1pPr marL="0" indent="0" algn="ctr">
              <a:buNone/>
              <a:defRPr sz="1600"/>
            </a:lvl1pPr>
          </a:lstStyle>
          <a:p>
            <a:pPr lvl="0"/>
            <a:r>
              <a:rPr lang="hr-HR"/>
              <a:t>Kliknite ikonu da biste dodali  sliku</a:t>
            </a:r>
            <a:endParaRPr lang="en-US"/>
          </a:p>
        </p:txBody>
      </p:sp>
      <p:sp>
        <p:nvSpPr>
          <p:cNvPr id="4" name="Text Placeholder 3"/>
          <p:cNvSpPr txBox="1">
            <a:spLocks noGrp="1"/>
          </p:cNvSpPr>
          <p:nvPr>
            <p:ph type="body" idx="2"/>
          </p:nvPr>
        </p:nvSpPr>
        <p:spPr>
          <a:xfrm>
            <a:off x="2589215" y="5367335"/>
            <a:ext cx="8915400" cy="493711"/>
          </a:xfrm>
        </p:spPr>
        <p:txBody>
          <a:bodyPr/>
          <a:lstStyle>
            <a:lvl1pPr marL="0" indent="0">
              <a:buNone/>
              <a:defRPr sz="1200"/>
            </a:lvl1pPr>
          </a:lstStyle>
          <a:p>
            <a:pPr lvl="0"/>
            <a:r>
              <a:rPr lang="hr-HR"/>
              <a:t>Uredite stilove teksta matrice</a:t>
            </a:r>
          </a:p>
        </p:txBody>
      </p:sp>
      <p:sp>
        <p:nvSpPr>
          <p:cNvPr id="5" name="Date Placeholder 4"/>
          <p:cNvSpPr txBox="1">
            <a:spLocks noGrp="1"/>
          </p:cNvSpPr>
          <p:nvPr>
            <p:ph type="dt" sz="half" idx="7"/>
          </p:nvPr>
        </p:nvSpPr>
        <p:spPr/>
        <p:txBody>
          <a:bodyPr/>
          <a:lstStyle>
            <a:lvl1pPr>
              <a:defRPr/>
            </a:lvl1pPr>
          </a:lstStyle>
          <a:p>
            <a:pPr lvl="0"/>
            <a:fld id="{5313ADC7-5DE5-4784-B5C2-9BA90FE7796D}" type="datetime1">
              <a:rPr lang="en-US"/>
              <a:pPr lvl="0"/>
              <a:t>11/28/2017</a:t>
            </a:fld>
            <a:endParaRPr lang="en-US"/>
          </a:p>
        </p:txBody>
      </p:sp>
      <p:sp>
        <p:nvSpPr>
          <p:cNvPr id="6" name="Footer Placeholder 5"/>
          <p:cNvSpPr txBox="1">
            <a:spLocks noGrp="1"/>
          </p:cNvSpPr>
          <p:nvPr>
            <p:ph type="ftr" sz="quarter" idx="9"/>
          </p:nvPr>
        </p:nvSpPr>
        <p:spPr/>
        <p:txBody>
          <a:bodyPr/>
          <a:lstStyle>
            <a:lvl1pPr>
              <a:defRPr/>
            </a:lvl1pPr>
          </a:lstStyle>
          <a:p>
            <a:pPr lvl="0"/>
            <a:endParaRPr lang="en-US"/>
          </a:p>
        </p:txBody>
      </p:sp>
      <p:sp>
        <p:nvSpPr>
          <p:cNvPr id="7" name="Freeform 11"/>
          <p:cNvSpPr/>
          <p:nvPr/>
        </p:nvSpPr>
        <p:spPr>
          <a:xfrm flipV="1">
            <a:off x="-4187" y="4911727"/>
            <a:ext cx="1588523" cy="507299"/>
          </a:xfrm>
          <a:custGeom>
            <a:avLst/>
            <a:gdLst>
              <a:gd name="f0" fmla="val w"/>
              <a:gd name="f1" fmla="val h"/>
              <a:gd name="f2" fmla="val 0"/>
              <a:gd name="f3" fmla="val 9248"/>
              <a:gd name="f4" fmla="val 10000"/>
              <a:gd name="f5" fmla="val 4701"/>
              <a:gd name="f6" fmla="val 7915"/>
              <a:gd name="f7" fmla="val 188"/>
              <a:gd name="f8" fmla="val 7906"/>
              <a:gd name="f9" fmla="val 156"/>
              <a:gd name="f10" fmla="val 7895"/>
              <a:gd name="f11" fmla="val 126"/>
              <a:gd name="f12" fmla="val 7886"/>
              <a:gd name="f13" fmla="val 94"/>
              <a:gd name="f14" fmla="val 7859"/>
              <a:gd name="f15" fmla="val 7831"/>
              <a:gd name="f16" fmla="val 7803"/>
              <a:gd name="f17" fmla="val 7275"/>
              <a:gd name="f18" fmla="val 70"/>
              <a:gd name="f19" fmla="val 8"/>
              <a:gd name="f20" fmla="val 3380"/>
              <a:gd name="f21" fmla="val 17"/>
              <a:gd name="f22" fmla="val 6690"/>
              <a:gd name="f23" fmla="val 25"/>
              <a:gd name="f24" fmla="val 9966"/>
              <a:gd name="f25" fmla="val 9872"/>
              <a:gd name="f26" fmla="val 9778"/>
              <a:gd name="f27" fmla="val 5265"/>
              <a:gd name="f28" fmla="val 9303"/>
              <a:gd name="f29" fmla="val 5077"/>
              <a:gd name="f30" fmla="val 4889"/>
              <a:gd name="f31" fmla="*/ f0 1 9248"/>
              <a:gd name="f32" fmla="*/ f1 1 10000"/>
              <a:gd name="f33" fmla="+- f4 0 f2"/>
              <a:gd name="f34" fmla="+- f3 0 f2"/>
              <a:gd name="f35" fmla="*/ f34 1 9248"/>
              <a:gd name="f36" fmla="*/ f33 1 10000"/>
              <a:gd name="f37" fmla="*/ f2 1 f35"/>
              <a:gd name="f38" fmla="*/ f3 1 f35"/>
              <a:gd name="f39" fmla="*/ f2 1 f36"/>
              <a:gd name="f40" fmla="*/ f4 1 f36"/>
              <a:gd name="f41" fmla="*/ f37 f31 1"/>
              <a:gd name="f42" fmla="*/ f38 f31 1"/>
              <a:gd name="f43" fmla="*/ f40 f32 1"/>
              <a:gd name="f44" fmla="*/ f39 f32 1"/>
            </a:gdLst>
            <a:ahLst/>
            <a:cxnLst>
              <a:cxn ang="3cd4">
                <a:pos x="hc" y="t"/>
              </a:cxn>
              <a:cxn ang="0">
                <a:pos x="r" y="vc"/>
              </a:cxn>
              <a:cxn ang="cd4">
                <a:pos x="hc" y="b"/>
              </a:cxn>
              <a:cxn ang="cd2">
                <a:pos x="l" y="vc"/>
              </a:cxn>
            </a:cxnLst>
            <a:rect l="f41" t="f44" r="f42" b="f43"/>
            <a:pathLst>
              <a:path w="9248" h="10000">
                <a:moveTo>
                  <a:pt x="f3" y="f5"/>
                </a:moveTo>
                <a:lnTo>
                  <a:pt x="f6" y="f7"/>
                </a:lnTo>
                <a:cubicBezTo>
                  <a:pt x="f8" y="f9"/>
                  <a:pt x="f10" y="f11"/>
                  <a:pt x="f12" y="f13"/>
                </a:cubicBezTo>
                <a:cubicBezTo>
                  <a:pt x="f14" y="f2"/>
                  <a:pt x="f15" y="f2"/>
                  <a:pt x="f16" y="f2"/>
                </a:cubicBezTo>
                <a:lnTo>
                  <a:pt x="f17" y="f2"/>
                </a:lnTo>
                <a:lnTo>
                  <a:pt x="f2" y="f18"/>
                </a:lnTo>
                <a:cubicBezTo>
                  <a:pt x="f19" y="f20"/>
                  <a:pt x="f21" y="f22"/>
                  <a:pt x="f23" y="f4"/>
                </a:cubicBezTo>
                <a:lnTo>
                  <a:pt x="f17" y="f24"/>
                </a:lnTo>
                <a:lnTo>
                  <a:pt x="f16" y="f24"/>
                </a:lnTo>
                <a:cubicBezTo>
                  <a:pt x="f15" y="f24"/>
                  <a:pt x="f14" y="f25"/>
                  <a:pt x="f12" y="f25"/>
                </a:cubicBezTo>
                <a:cubicBezTo>
                  <a:pt x="f12" y="f26"/>
                  <a:pt x="f6" y="f26"/>
                  <a:pt x="f6" y="f26"/>
                </a:cubicBezTo>
                <a:lnTo>
                  <a:pt x="f3" y="f27"/>
                </a:lnTo>
                <a:cubicBezTo>
                  <a:pt x="f28" y="f29"/>
                  <a:pt x="f28" y="f30"/>
                  <a:pt x="f3" y="f5"/>
                </a:cubicBezTo>
                <a:close/>
              </a:path>
            </a:pathLst>
          </a:custGeom>
          <a:solidFill>
            <a:srgbClr val="A53010"/>
          </a:solidFill>
          <a:ln>
            <a:noFill/>
            <a:prstDash val="solid"/>
          </a:ln>
        </p:spPr>
        <p:txBody>
          <a:bodyPr vert="horz" wrap="square" lIns="0" tIns="0" rIns="0" bIns="0" anchor="t" anchorCtr="0" compatLnSpc="1"/>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hr-HR" sz="1800" b="0" i="0" u="none" strike="noStrike" kern="1200" cap="none" spc="0" baseline="0">
              <a:solidFill>
                <a:srgbClr val="000000"/>
              </a:solidFill>
              <a:uFillTx/>
              <a:latin typeface="Calibri"/>
            </a:endParaRPr>
          </a:p>
        </p:txBody>
      </p:sp>
      <p:sp>
        <p:nvSpPr>
          <p:cNvPr id="8" name="Slide Number Placeholder 6"/>
          <p:cNvSpPr txBox="1">
            <a:spLocks noGrp="1"/>
          </p:cNvSpPr>
          <p:nvPr>
            <p:ph type="sldNum" sz="quarter" idx="8"/>
          </p:nvPr>
        </p:nvSpPr>
        <p:spPr>
          <a:xfrm>
            <a:off x="531815" y="4983086"/>
            <a:ext cx="779763" cy="365129"/>
          </a:xfrm>
        </p:spPr>
        <p:txBody>
          <a:bodyPr/>
          <a:lstStyle>
            <a:lvl1pPr>
              <a:defRPr/>
            </a:lvl1pPr>
          </a:lstStyle>
          <a:p>
            <a:pPr lvl="0"/>
            <a:fld id="{9096D23D-E42B-4818-BC3D-A601B9633442}" type="slidenum">
              <a:t>‹#›</a:t>
            </a:fld>
            <a:endParaRPr lang="en-US"/>
          </a:p>
        </p:txBody>
      </p:sp>
    </p:spTree>
    <p:extLst>
      <p:ext uri="{BB962C8B-B14F-4D97-AF65-F5344CB8AC3E}">
        <p14:creationId xmlns:p14="http://schemas.microsoft.com/office/powerpoint/2010/main" val="33275642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rgbClr val="FFFFFF"/>
            </a:gs>
            <a:gs pos="100000">
              <a:srgbClr val="DFE8C4"/>
            </a:gs>
          </a:gsLst>
          <a:path path="circle">
            <a:fillToRect l="50000" t="50000" r="50000" b="50000"/>
          </a:path>
        </a:gradFill>
        <a:effectLst/>
      </p:bgPr>
    </p:bg>
    <p:spTree>
      <p:nvGrpSpPr>
        <p:cNvPr id="1" name=""/>
        <p:cNvGrpSpPr/>
        <p:nvPr/>
      </p:nvGrpSpPr>
      <p:grpSpPr>
        <a:xfrm>
          <a:off x="0" y="0"/>
          <a:ext cx="0" cy="0"/>
          <a:chOff x="0" y="0"/>
          <a:chExt cx="0" cy="0"/>
        </a:xfrm>
      </p:grpSpPr>
      <p:grpSp>
        <p:nvGrpSpPr>
          <p:cNvPr id="2" name="Group 22"/>
          <p:cNvGrpSpPr/>
          <p:nvPr/>
        </p:nvGrpSpPr>
        <p:grpSpPr>
          <a:xfrm>
            <a:off x="0" y="228600"/>
            <a:ext cx="2851510" cy="6638634"/>
            <a:chOff x="0" y="228600"/>
            <a:chExt cx="2851510" cy="6638634"/>
          </a:xfrm>
        </p:grpSpPr>
        <p:sp>
          <p:nvSpPr>
            <p:cNvPr id="3" name="Freeform 11"/>
            <p:cNvSpPr/>
            <p:nvPr/>
          </p:nvSpPr>
          <p:spPr>
            <a:xfrm>
              <a:off x="0" y="2575041"/>
              <a:ext cx="100638" cy="626217"/>
            </a:xfrm>
            <a:custGeom>
              <a:avLst/>
              <a:gdLst>
                <a:gd name="f0" fmla="val w"/>
                <a:gd name="f1" fmla="val h"/>
                <a:gd name="f2" fmla="val 0"/>
                <a:gd name="f3" fmla="val 22"/>
                <a:gd name="f4" fmla="val 136"/>
                <a:gd name="f5" fmla="val 20"/>
                <a:gd name="f6" fmla="val 117"/>
                <a:gd name="f7" fmla="val 19"/>
                <a:gd name="f8" fmla="val 99"/>
                <a:gd name="f9" fmla="val 17"/>
                <a:gd name="f10" fmla="val 80"/>
                <a:gd name="f11" fmla="val 11"/>
                <a:gd name="f12" fmla="val 54"/>
                <a:gd name="f13" fmla="val 6"/>
                <a:gd name="f14" fmla="val 27"/>
                <a:gd name="f15" fmla="val 35"/>
                <a:gd name="f16" fmla="val 64"/>
                <a:gd name="f17" fmla="val 13"/>
                <a:gd name="f18" fmla="val 94"/>
                <a:gd name="f19" fmla="val 124"/>
                <a:gd name="f20" fmla="val 128"/>
                <a:gd name="f21" fmla="val 21"/>
                <a:gd name="f22" fmla="val 132"/>
                <a:gd name="f23" fmla="*/ f0 1 22"/>
                <a:gd name="f24" fmla="*/ f1 1 136"/>
                <a:gd name="f25" fmla="+- f4 0 f2"/>
                <a:gd name="f26" fmla="+- f3 0 f2"/>
                <a:gd name="f27" fmla="*/ f26 1 22"/>
                <a:gd name="f28" fmla="*/ f25 1 136"/>
                <a:gd name="f29" fmla="*/ 0 1 f27"/>
                <a:gd name="f30" fmla="*/ f3 1 f27"/>
                <a:gd name="f31" fmla="*/ 0 1 f28"/>
                <a:gd name="f32" fmla="*/ f4 1 f28"/>
                <a:gd name="f33" fmla="*/ f29 f23 1"/>
                <a:gd name="f34" fmla="*/ f30 f23 1"/>
                <a:gd name="f35" fmla="*/ f32 f24 1"/>
                <a:gd name="f36" fmla="*/ f31 f24 1"/>
              </a:gdLst>
              <a:ahLst/>
              <a:cxnLst>
                <a:cxn ang="3cd4">
                  <a:pos x="hc" y="t"/>
                </a:cxn>
                <a:cxn ang="0">
                  <a:pos x="r" y="vc"/>
                </a:cxn>
                <a:cxn ang="cd4">
                  <a:pos x="hc" y="b"/>
                </a:cxn>
                <a:cxn ang="cd2">
                  <a:pos x="l" y="vc"/>
                </a:cxn>
              </a:cxnLst>
              <a:rect l="f33" t="f36" r="f34" b="f35"/>
              <a:pathLst>
                <a:path w="22" h="136">
                  <a:moveTo>
                    <a:pt x="f3" y="f4"/>
                  </a:moveTo>
                  <a:cubicBezTo>
                    <a:pt x="f5" y="f6"/>
                    <a:pt x="f7" y="f8"/>
                    <a:pt x="f9" y="f10"/>
                  </a:cubicBezTo>
                  <a:cubicBezTo>
                    <a:pt x="f11" y="f12"/>
                    <a:pt x="f13" y="f14"/>
                    <a:pt x="f2" y="f2"/>
                  </a:cubicBezTo>
                  <a:cubicBezTo>
                    <a:pt x="f2" y="f15"/>
                    <a:pt x="f2" y="f15"/>
                    <a:pt x="f2" y="f15"/>
                  </a:cubicBezTo>
                  <a:cubicBezTo>
                    <a:pt x="f13" y="f16"/>
                    <a:pt x="f17" y="f18"/>
                    <a:pt x="f5" y="f19"/>
                  </a:cubicBezTo>
                  <a:cubicBezTo>
                    <a:pt x="f5" y="f20"/>
                    <a:pt x="f21" y="f22"/>
                    <a:pt x="f3" y="f4"/>
                  </a:cubicBezTo>
                  <a:close/>
                </a:path>
              </a:pathLst>
            </a:custGeom>
            <a:solidFill>
              <a:srgbClr val="766F54">
                <a:alpha val="20000"/>
              </a:srgbClr>
            </a:solidFill>
            <a:ln>
              <a:noFill/>
              <a:prstDash val="solid"/>
            </a:ln>
          </p:spPr>
          <p:txBody>
            <a:bodyPr vert="horz" wrap="square" lIns="0" tIns="0" rIns="0" bIns="0" anchor="t" anchorCtr="0" compatLnSpc="1"/>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hr-HR" sz="1800" b="0" i="0" u="none" strike="noStrike" kern="1200" cap="none" spc="0" baseline="0">
                <a:solidFill>
                  <a:srgbClr val="000000"/>
                </a:solidFill>
                <a:uFillTx/>
                <a:latin typeface="Calibri"/>
              </a:endParaRPr>
            </a:p>
          </p:txBody>
        </p:sp>
        <p:sp>
          <p:nvSpPr>
            <p:cNvPr id="4" name="Freeform 12"/>
            <p:cNvSpPr/>
            <p:nvPr/>
          </p:nvSpPr>
          <p:spPr>
            <a:xfrm>
              <a:off x="128601" y="3156527"/>
              <a:ext cx="646718" cy="2322219"/>
            </a:xfrm>
            <a:custGeom>
              <a:avLst/>
              <a:gdLst>
                <a:gd name="f0" fmla="val w"/>
                <a:gd name="f1" fmla="val h"/>
                <a:gd name="f2" fmla="val 0"/>
                <a:gd name="f3" fmla="val 140"/>
                <a:gd name="f4" fmla="val 504"/>
                <a:gd name="f5" fmla="val 86"/>
                <a:gd name="f6" fmla="val 350"/>
                <a:gd name="f7" fmla="val 103"/>
                <a:gd name="f8" fmla="val 402"/>
                <a:gd name="f9" fmla="val 120"/>
                <a:gd name="f10" fmla="val 453"/>
                <a:gd name="f11" fmla="val 139"/>
                <a:gd name="f12" fmla="val 495"/>
                <a:gd name="f13" fmla="val 487"/>
                <a:gd name="f14" fmla="val 478"/>
                <a:gd name="f15" fmla="val 124"/>
                <a:gd name="f16" fmla="val 435"/>
                <a:gd name="f17" fmla="val 109"/>
                <a:gd name="f18" fmla="val 391"/>
                <a:gd name="f19" fmla="val 95"/>
                <a:gd name="f20" fmla="val 347"/>
                <a:gd name="f21" fmla="val 58"/>
                <a:gd name="f22" fmla="val 233"/>
                <a:gd name="f23" fmla="val 27"/>
                <a:gd name="f24" fmla="val 117"/>
                <a:gd name="f25" fmla="val 2"/>
                <a:gd name="f26" fmla="val 20"/>
                <a:gd name="f27" fmla="val 4"/>
                <a:gd name="f28" fmla="val 41"/>
                <a:gd name="f29" fmla="val 6"/>
                <a:gd name="f30" fmla="val 61"/>
                <a:gd name="f31" fmla="val 30"/>
                <a:gd name="f32" fmla="val 158"/>
                <a:gd name="f33" fmla="val 56"/>
                <a:gd name="f34" fmla="val 255"/>
                <a:gd name="f35" fmla="*/ f0 1 140"/>
                <a:gd name="f36" fmla="*/ f1 1 504"/>
                <a:gd name="f37" fmla="+- f4 0 f2"/>
                <a:gd name="f38" fmla="+- f3 0 f2"/>
                <a:gd name="f39" fmla="*/ f38 1 140"/>
                <a:gd name="f40" fmla="*/ f37 1 504"/>
                <a:gd name="f41" fmla="*/ 0 1 f39"/>
                <a:gd name="f42" fmla="*/ f3 1 f39"/>
                <a:gd name="f43" fmla="*/ 0 1 f40"/>
                <a:gd name="f44" fmla="*/ f4 1 f40"/>
                <a:gd name="f45" fmla="*/ f41 f35 1"/>
                <a:gd name="f46" fmla="*/ f42 f35 1"/>
                <a:gd name="f47" fmla="*/ f44 f36 1"/>
                <a:gd name="f48" fmla="*/ f43 f36 1"/>
              </a:gdLst>
              <a:ahLst/>
              <a:cxnLst>
                <a:cxn ang="3cd4">
                  <a:pos x="hc" y="t"/>
                </a:cxn>
                <a:cxn ang="0">
                  <a:pos x="r" y="vc"/>
                </a:cxn>
                <a:cxn ang="cd4">
                  <a:pos x="hc" y="b"/>
                </a:cxn>
                <a:cxn ang="cd2">
                  <a:pos x="l" y="vc"/>
                </a:cxn>
              </a:cxnLst>
              <a:rect l="f45" t="f48" r="f46" b="f47"/>
              <a:pathLst>
                <a:path w="140" h="504">
                  <a:moveTo>
                    <a:pt x="f5" y="f6"/>
                  </a:moveTo>
                  <a:cubicBezTo>
                    <a:pt x="f7" y="f8"/>
                    <a:pt x="f9" y="f10"/>
                    <a:pt x="f11" y="f4"/>
                  </a:cubicBezTo>
                  <a:cubicBezTo>
                    <a:pt x="f11" y="f12"/>
                    <a:pt x="f11" y="f13"/>
                    <a:pt x="f3" y="f14"/>
                  </a:cubicBezTo>
                  <a:cubicBezTo>
                    <a:pt x="f15" y="f16"/>
                    <a:pt x="f17" y="f18"/>
                    <a:pt x="f19" y="f20"/>
                  </a:cubicBezTo>
                  <a:cubicBezTo>
                    <a:pt x="f21" y="f22"/>
                    <a:pt x="f23" y="f24"/>
                    <a:pt x="f2" y="f2"/>
                  </a:cubicBezTo>
                  <a:cubicBezTo>
                    <a:pt x="f25" y="f26"/>
                    <a:pt x="f27" y="f28"/>
                    <a:pt x="f29" y="f30"/>
                  </a:cubicBezTo>
                  <a:cubicBezTo>
                    <a:pt x="f31" y="f32"/>
                    <a:pt x="f33" y="f34"/>
                    <a:pt x="f5" y="f6"/>
                  </a:cubicBezTo>
                  <a:close/>
                </a:path>
              </a:pathLst>
            </a:custGeom>
            <a:solidFill>
              <a:srgbClr val="766F54">
                <a:alpha val="20000"/>
              </a:srgbClr>
            </a:solidFill>
            <a:ln>
              <a:noFill/>
              <a:prstDash val="solid"/>
            </a:ln>
          </p:spPr>
          <p:txBody>
            <a:bodyPr vert="horz" wrap="square" lIns="0" tIns="0" rIns="0" bIns="0" anchor="t" anchorCtr="0" compatLnSpc="1"/>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hr-HR" sz="1800" b="0" i="0" u="none" strike="noStrike" kern="1200" cap="none" spc="0" baseline="0">
                <a:solidFill>
                  <a:srgbClr val="000000"/>
                </a:solidFill>
                <a:uFillTx/>
                <a:latin typeface="Calibri"/>
              </a:endParaRPr>
            </a:p>
          </p:txBody>
        </p:sp>
        <p:sp>
          <p:nvSpPr>
            <p:cNvPr id="5" name="Freeform 13"/>
            <p:cNvSpPr/>
            <p:nvPr/>
          </p:nvSpPr>
          <p:spPr>
            <a:xfrm>
              <a:off x="806994" y="5447062"/>
              <a:ext cx="609438" cy="1420163"/>
            </a:xfrm>
            <a:custGeom>
              <a:avLst/>
              <a:gdLst>
                <a:gd name="f0" fmla="val w"/>
                <a:gd name="f1" fmla="val h"/>
                <a:gd name="f2" fmla="val 0"/>
                <a:gd name="f3" fmla="val 132"/>
                <a:gd name="f4" fmla="val 308"/>
                <a:gd name="f5" fmla="val 8"/>
                <a:gd name="f6" fmla="val 22"/>
                <a:gd name="f7" fmla="val 5"/>
                <a:gd name="f8" fmla="val 15"/>
                <a:gd name="f9" fmla="val 2"/>
                <a:gd name="f10" fmla="val 10"/>
                <a:gd name="f11" fmla="val 19"/>
                <a:gd name="f12" fmla="val 29"/>
                <a:gd name="f13" fmla="val 21"/>
                <a:gd name="f14" fmla="val 85"/>
                <a:gd name="f15" fmla="val 44"/>
                <a:gd name="f16" fmla="val 140"/>
                <a:gd name="f17" fmla="val 68"/>
                <a:gd name="f18" fmla="val 194"/>
                <a:gd name="f19" fmla="val 232"/>
                <a:gd name="f20" fmla="val 104"/>
                <a:gd name="f21" fmla="val 270"/>
                <a:gd name="f22" fmla="val 123"/>
                <a:gd name="f23" fmla="val 113"/>
                <a:gd name="f24" fmla="val 269"/>
                <a:gd name="f25" fmla="val 94"/>
                <a:gd name="f26" fmla="val 230"/>
                <a:gd name="f27" fmla="val 77"/>
                <a:gd name="f28" fmla="val 190"/>
                <a:gd name="f29" fmla="val 52"/>
                <a:gd name="f30" fmla="val 135"/>
                <a:gd name="f31" fmla="val 79"/>
                <a:gd name="f32" fmla="*/ f0 1 132"/>
                <a:gd name="f33" fmla="*/ f1 1 308"/>
                <a:gd name="f34" fmla="+- f4 0 f2"/>
                <a:gd name="f35" fmla="+- f3 0 f2"/>
                <a:gd name="f36" fmla="*/ f35 1 132"/>
                <a:gd name="f37" fmla="*/ f34 1 308"/>
                <a:gd name="f38" fmla="*/ 0 1 f36"/>
                <a:gd name="f39" fmla="*/ f3 1 f36"/>
                <a:gd name="f40" fmla="*/ 0 1 f37"/>
                <a:gd name="f41" fmla="*/ f4 1 f37"/>
                <a:gd name="f42" fmla="*/ f38 f32 1"/>
                <a:gd name="f43" fmla="*/ f39 f32 1"/>
                <a:gd name="f44" fmla="*/ f41 f33 1"/>
                <a:gd name="f45" fmla="*/ f40 f33 1"/>
              </a:gdLst>
              <a:ahLst/>
              <a:cxnLst>
                <a:cxn ang="3cd4">
                  <a:pos x="hc" y="t"/>
                </a:cxn>
                <a:cxn ang="0">
                  <a:pos x="r" y="vc"/>
                </a:cxn>
                <a:cxn ang="cd4">
                  <a:pos x="hc" y="b"/>
                </a:cxn>
                <a:cxn ang="cd2">
                  <a:pos x="l" y="vc"/>
                </a:cxn>
              </a:cxnLst>
              <a:rect l="f42" t="f45" r="f43" b="f44"/>
              <a:pathLst>
                <a:path w="132" h="308">
                  <a:moveTo>
                    <a:pt x="f5" y="f6"/>
                  </a:moveTo>
                  <a:cubicBezTo>
                    <a:pt x="f7" y="f8"/>
                    <a:pt x="f9" y="f5"/>
                    <a:pt x="f2" y="f2"/>
                  </a:cubicBezTo>
                  <a:cubicBezTo>
                    <a:pt x="f2" y="f10"/>
                    <a:pt x="f2" y="f11"/>
                    <a:pt x="f2" y="f12"/>
                  </a:cubicBezTo>
                  <a:cubicBezTo>
                    <a:pt x="f13" y="f14"/>
                    <a:pt x="f15" y="f16"/>
                    <a:pt x="f17" y="f18"/>
                  </a:cubicBezTo>
                  <a:cubicBezTo>
                    <a:pt x="f14" y="f19"/>
                    <a:pt x="f20" y="f21"/>
                    <a:pt x="f22" y="f4"/>
                  </a:cubicBezTo>
                  <a:cubicBezTo>
                    <a:pt x="f3" y="f4"/>
                    <a:pt x="f3" y="f4"/>
                    <a:pt x="f3" y="f4"/>
                  </a:cubicBezTo>
                  <a:cubicBezTo>
                    <a:pt x="f23" y="f24"/>
                    <a:pt x="f25" y="f26"/>
                    <a:pt x="f27" y="f28"/>
                  </a:cubicBezTo>
                  <a:cubicBezTo>
                    <a:pt x="f29" y="f30"/>
                    <a:pt x="f12" y="f31"/>
                    <a:pt x="f5" y="f6"/>
                  </a:cubicBezTo>
                  <a:close/>
                </a:path>
              </a:pathLst>
            </a:custGeom>
            <a:solidFill>
              <a:srgbClr val="766F54">
                <a:alpha val="20000"/>
              </a:srgbClr>
            </a:solidFill>
            <a:ln>
              <a:noFill/>
              <a:prstDash val="solid"/>
            </a:ln>
          </p:spPr>
          <p:txBody>
            <a:bodyPr vert="horz" wrap="square" lIns="0" tIns="0" rIns="0" bIns="0" anchor="t" anchorCtr="0" compatLnSpc="1"/>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hr-HR" sz="1800" b="0" i="0" u="none" strike="noStrike" kern="1200" cap="none" spc="0" baseline="0">
                <a:solidFill>
                  <a:srgbClr val="000000"/>
                </a:solidFill>
                <a:uFillTx/>
                <a:latin typeface="Calibri"/>
              </a:endParaRPr>
            </a:p>
          </p:txBody>
        </p:sp>
        <p:sp>
          <p:nvSpPr>
            <p:cNvPr id="6" name="Freeform 14"/>
            <p:cNvSpPr/>
            <p:nvPr/>
          </p:nvSpPr>
          <p:spPr>
            <a:xfrm>
              <a:off x="959827" y="6503798"/>
              <a:ext cx="171468" cy="363428"/>
            </a:xfrm>
            <a:custGeom>
              <a:avLst/>
              <a:gdLst>
                <a:gd name="f0" fmla="val w"/>
                <a:gd name="f1" fmla="val h"/>
                <a:gd name="f2" fmla="val 0"/>
                <a:gd name="f3" fmla="val 37"/>
                <a:gd name="f4" fmla="val 79"/>
                <a:gd name="f5" fmla="val 28"/>
                <a:gd name="f6" fmla="val 24"/>
                <a:gd name="f7" fmla="val 53"/>
                <a:gd name="f8" fmla="val 12"/>
                <a:gd name="f9" fmla="val 27"/>
                <a:gd name="f10" fmla="val 8"/>
                <a:gd name="f11" fmla="val 17"/>
                <a:gd name="f12" fmla="*/ f0 1 37"/>
                <a:gd name="f13" fmla="*/ f1 1 79"/>
                <a:gd name="f14" fmla="+- f4 0 f2"/>
                <a:gd name="f15" fmla="+- f3 0 f2"/>
                <a:gd name="f16" fmla="*/ f15 1 37"/>
                <a:gd name="f17" fmla="*/ f14 1 79"/>
                <a:gd name="f18" fmla="*/ 0 1 f16"/>
                <a:gd name="f19" fmla="*/ f3 1 f16"/>
                <a:gd name="f20" fmla="*/ 0 1 f17"/>
                <a:gd name="f21" fmla="*/ f4 1 f17"/>
                <a:gd name="f22" fmla="*/ f18 f12 1"/>
                <a:gd name="f23" fmla="*/ f19 f12 1"/>
                <a:gd name="f24" fmla="*/ f21 f13 1"/>
                <a:gd name="f25" fmla="*/ f20 f13 1"/>
              </a:gdLst>
              <a:ahLst/>
              <a:cxnLst>
                <a:cxn ang="3cd4">
                  <a:pos x="hc" y="t"/>
                </a:cxn>
                <a:cxn ang="0">
                  <a:pos x="r" y="vc"/>
                </a:cxn>
                <a:cxn ang="cd4">
                  <a:pos x="hc" y="b"/>
                </a:cxn>
                <a:cxn ang="cd2">
                  <a:pos x="l" y="vc"/>
                </a:cxn>
              </a:cxnLst>
              <a:rect l="f22" t="f25" r="f23" b="f24"/>
              <a:pathLst>
                <a:path w="37" h="79">
                  <a:moveTo>
                    <a:pt x="f5" y="f4"/>
                  </a:moveTo>
                  <a:cubicBezTo>
                    <a:pt x="f3" y="f4"/>
                    <a:pt x="f3" y="f4"/>
                    <a:pt x="f3" y="f4"/>
                  </a:cubicBezTo>
                  <a:cubicBezTo>
                    <a:pt x="f6" y="f7"/>
                    <a:pt x="f8" y="f9"/>
                    <a:pt x="f2" y="f2"/>
                  </a:cubicBezTo>
                  <a:cubicBezTo>
                    <a:pt x="f10" y="f9"/>
                    <a:pt x="f11" y="f7"/>
                    <a:pt x="f5" y="f4"/>
                  </a:cubicBezTo>
                  <a:close/>
                </a:path>
              </a:pathLst>
            </a:custGeom>
            <a:solidFill>
              <a:srgbClr val="766F54">
                <a:alpha val="20000"/>
              </a:srgbClr>
            </a:solidFill>
            <a:ln>
              <a:noFill/>
              <a:prstDash val="solid"/>
            </a:ln>
          </p:spPr>
          <p:txBody>
            <a:bodyPr vert="horz" wrap="square" lIns="0" tIns="0" rIns="0" bIns="0" anchor="t" anchorCtr="0" compatLnSpc="1"/>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hr-HR" sz="1800" b="0" i="0" u="none" strike="noStrike" kern="1200" cap="none" spc="0" baseline="0">
                <a:solidFill>
                  <a:srgbClr val="000000"/>
                </a:solidFill>
                <a:uFillTx/>
                <a:latin typeface="Calibri"/>
              </a:endParaRPr>
            </a:p>
          </p:txBody>
        </p:sp>
        <p:sp>
          <p:nvSpPr>
            <p:cNvPr id="7" name="Freeform 15"/>
            <p:cNvSpPr/>
            <p:nvPr/>
          </p:nvSpPr>
          <p:spPr>
            <a:xfrm>
              <a:off x="100638" y="3201259"/>
              <a:ext cx="821908" cy="3328635"/>
            </a:xfrm>
            <a:custGeom>
              <a:avLst/>
              <a:gdLst>
                <a:gd name="f0" fmla="val w"/>
                <a:gd name="f1" fmla="val h"/>
                <a:gd name="f2" fmla="val 0"/>
                <a:gd name="f3" fmla="val 178"/>
                <a:gd name="f4" fmla="val 722"/>
                <a:gd name="f5" fmla="val 162"/>
                <a:gd name="f6" fmla="val 660"/>
                <a:gd name="f7" fmla="val 145"/>
                <a:gd name="f8" fmla="val 618"/>
                <a:gd name="f9" fmla="val 130"/>
                <a:gd name="f10" fmla="val 576"/>
                <a:gd name="f11" fmla="val 116"/>
                <a:gd name="f12" fmla="val 534"/>
                <a:gd name="f13" fmla="val 84"/>
                <a:gd name="f14" fmla="val 437"/>
                <a:gd name="f15" fmla="val 59"/>
                <a:gd name="f16" fmla="val 337"/>
                <a:gd name="f17" fmla="val 40"/>
                <a:gd name="f18" fmla="val 236"/>
                <a:gd name="f19" fmla="val 29"/>
                <a:gd name="f20" fmla="val 175"/>
                <a:gd name="f21" fmla="val 20"/>
                <a:gd name="f22" fmla="val 113"/>
                <a:gd name="f23" fmla="val 12"/>
                <a:gd name="f24" fmla="val 51"/>
                <a:gd name="f25" fmla="val 8"/>
                <a:gd name="f26" fmla="val 34"/>
                <a:gd name="f27" fmla="val 4"/>
                <a:gd name="f28" fmla="val 17"/>
                <a:gd name="f29" fmla="val 79"/>
                <a:gd name="f30" fmla="val 19"/>
                <a:gd name="f31" fmla="val 159"/>
                <a:gd name="f32" fmla="val 33"/>
                <a:gd name="f33" fmla="val 237"/>
                <a:gd name="f34" fmla="val 339"/>
                <a:gd name="f35" fmla="val 76"/>
                <a:gd name="f36" fmla="val 439"/>
                <a:gd name="f37" fmla="val 107"/>
                <a:gd name="f38" fmla="val 537"/>
                <a:gd name="f39" fmla="val 123"/>
                <a:gd name="f40" fmla="val 586"/>
                <a:gd name="f41" fmla="val 141"/>
                <a:gd name="f42" fmla="val 634"/>
                <a:gd name="f43" fmla="val 160"/>
                <a:gd name="f44" fmla="val 681"/>
                <a:gd name="f45" fmla="val 166"/>
                <a:gd name="f46" fmla="val 695"/>
                <a:gd name="f47" fmla="val 172"/>
                <a:gd name="f48" fmla="val 708"/>
                <a:gd name="f49" fmla="val 176"/>
                <a:gd name="f50" fmla="val 717"/>
                <a:gd name="f51" fmla="val 713"/>
                <a:gd name="f52" fmla="val 174"/>
                <a:gd name="f53" fmla="val 169"/>
                <a:gd name="f54" fmla="val 692"/>
                <a:gd name="f55" fmla="val 165"/>
                <a:gd name="f56" fmla="val 676"/>
                <a:gd name="f57" fmla="*/ f0 1 178"/>
                <a:gd name="f58" fmla="*/ f1 1 722"/>
                <a:gd name="f59" fmla="+- f4 0 f2"/>
                <a:gd name="f60" fmla="+- f3 0 f2"/>
                <a:gd name="f61" fmla="*/ f60 1 178"/>
                <a:gd name="f62" fmla="*/ f59 1 722"/>
                <a:gd name="f63" fmla="*/ 0 1 f61"/>
                <a:gd name="f64" fmla="*/ f3 1 f61"/>
                <a:gd name="f65" fmla="*/ 0 1 f62"/>
                <a:gd name="f66" fmla="*/ f4 1 f62"/>
                <a:gd name="f67" fmla="*/ f63 f57 1"/>
                <a:gd name="f68" fmla="*/ f64 f57 1"/>
                <a:gd name="f69" fmla="*/ f66 f58 1"/>
                <a:gd name="f70" fmla="*/ f65 f58 1"/>
              </a:gdLst>
              <a:ahLst/>
              <a:cxnLst>
                <a:cxn ang="3cd4">
                  <a:pos x="hc" y="t"/>
                </a:cxn>
                <a:cxn ang="0">
                  <a:pos x="r" y="vc"/>
                </a:cxn>
                <a:cxn ang="cd4">
                  <a:pos x="hc" y="b"/>
                </a:cxn>
                <a:cxn ang="cd2">
                  <a:pos x="l" y="vc"/>
                </a:cxn>
              </a:cxnLst>
              <a:rect l="f67" t="f70" r="f68" b="f69"/>
              <a:pathLst>
                <a:path w="178" h="722">
                  <a:moveTo>
                    <a:pt x="f5" y="f6"/>
                  </a:moveTo>
                  <a:cubicBezTo>
                    <a:pt x="f7" y="f8"/>
                    <a:pt x="f9" y="f10"/>
                    <a:pt x="f11" y="f12"/>
                  </a:cubicBezTo>
                  <a:cubicBezTo>
                    <a:pt x="f13" y="f14"/>
                    <a:pt x="f15" y="f16"/>
                    <a:pt x="f17" y="f18"/>
                  </a:cubicBezTo>
                  <a:cubicBezTo>
                    <a:pt x="f19" y="f20"/>
                    <a:pt x="f21" y="f22"/>
                    <a:pt x="f23" y="f24"/>
                  </a:cubicBezTo>
                  <a:cubicBezTo>
                    <a:pt x="f25" y="f26"/>
                    <a:pt x="f27" y="f28"/>
                    <a:pt x="f2" y="f2"/>
                  </a:cubicBezTo>
                  <a:cubicBezTo>
                    <a:pt x="f25" y="f29"/>
                    <a:pt x="f30" y="f31"/>
                    <a:pt x="f32" y="f33"/>
                  </a:cubicBezTo>
                  <a:cubicBezTo>
                    <a:pt x="f24" y="f34"/>
                    <a:pt x="f35" y="f36"/>
                    <a:pt x="f37" y="f38"/>
                  </a:cubicBezTo>
                  <a:cubicBezTo>
                    <a:pt x="f39" y="f40"/>
                    <a:pt x="f41" y="f42"/>
                    <a:pt x="f43" y="f44"/>
                  </a:cubicBezTo>
                  <a:cubicBezTo>
                    <a:pt x="f45" y="f46"/>
                    <a:pt x="f47" y="f48"/>
                    <a:pt x="f3" y="f4"/>
                  </a:cubicBezTo>
                  <a:cubicBezTo>
                    <a:pt x="f49" y="f50"/>
                    <a:pt x="f20" y="f51"/>
                    <a:pt x="f52" y="f48"/>
                  </a:cubicBezTo>
                  <a:cubicBezTo>
                    <a:pt x="f53" y="f54"/>
                    <a:pt x="f55" y="f56"/>
                    <a:pt x="f5" y="f6"/>
                  </a:cubicBezTo>
                  <a:close/>
                </a:path>
              </a:pathLst>
            </a:custGeom>
            <a:solidFill>
              <a:srgbClr val="766F54">
                <a:alpha val="20000"/>
              </a:srgbClr>
            </a:solidFill>
            <a:ln>
              <a:noFill/>
              <a:prstDash val="solid"/>
            </a:ln>
          </p:spPr>
          <p:txBody>
            <a:bodyPr vert="horz" wrap="square" lIns="0" tIns="0" rIns="0" bIns="0" anchor="t" anchorCtr="0" compatLnSpc="1"/>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hr-HR" sz="1800" b="0" i="0" u="none" strike="noStrike" kern="1200" cap="none" spc="0" baseline="0">
                <a:solidFill>
                  <a:srgbClr val="000000"/>
                </a:solidFill>
                <a:uFillTx/>
                <a:latin typeface="Calibri"/>
              </a:endParaRPr>
            </a:p>
          </p:txBody>
        </p:sp>
        <p:sp>
          <p:nvSpPr>
            <p:cNvPr id="8" name="Freeform 16"/>
            <p:cNvSpPr/>
            <p:nvPr/>
          </p:nvSpPr>
          <p:spPr>
            <a:xfrm>
              <a:off x="22366" y="228600"/>
              <a:ext cx="106234" cy="2927927"/>
            </a:xfrm>
            <a:custGeom>
              <a:avLst/>
              <a:gdLst>
                <a:gd name="f0" fmla="val w"/>
                <a:gd name="f1" fmla="val h"/>
                <a:gd name="f2" fmla="val 0"/>
                <a:gd name="f3" fmla="val 23"/>
                <a:gd name="f4" fmla="val 635"/>
                <a:gd name="f5" fmla="val 11"/>
                <a:gd name="f6" fmla="val 577"/>
                <a:gd name="f7" fmla="val 12"/>
                <a:gd name="f8" fmla="val 581"/>
                <a:gd name="f9" fmla="val 585"/>
                <a:gd name="f10" fmla="val 589"/>
                <a:gd name="f11" fmla="val 15"/>
                <a:gd name="f12" fmla="val 603"/>
                <a:gd name="f13" fmla="val 19"/>
                <a:gd name="f14" fmla="val 617"/>
                <a:gd name="f15" fmla="val 22"/>
                <a:gd name="f16" fmla="val 632"/>
                <a:gd name="f17" fmla="val 633"/>
                <a:gd name="f18" fmla="val 634"/>
                <a:gd name="f19" fmla="val 21"/>
                <a:gd name="f20" fmla="val 615"/>
                <a:gd name="f21" fmla="val 596"/>
                <a:gd name="f22" fmla="val 17"/>
                <a:gd name="f23" fmla="val 576"/>
                <a:gd name="f24" fmla="val 9"/>
                <a:gd name="f25" fmla="val 474"/>
                <a:gd name="f26" fmla="val 5"/>
                <a:gd name="f27" fmla="val 372"/>
                <a:gd name="f28" fmla="val 269"/>
                <a:gd name="f29" fmla="val 6"/>
                <a:gd name="f30" fmla="val 179"/>
                <a:gd name="f31" fmla="val 90"/>
                <a:gd name="f32" fmla="val 89"/>
                <a:gd name="f33" fmla="val 2"/>
                <a:gd name="f34" fmla="val 1"/>
                <a:gd name="f35" fmla="val 3"/>
                <a:gd name="f36" fmla="*/ f0 1 23"/>
                <a:gd name="f37" fmla="*/ f1 1 635"/>
                <a:gd name="f38" fmla="+- f4 0 f2"/>
                <a:gd name="f39" fmla="+- f3 0 f2"/>
                <a:gd name="f40" fmla="*/ f39 1 23"/>
                <a:gd name="f41" fmla="*/ f38 1 635"/>
                <a:gd name="f42" fmla="*/ 0 1 f40"/>
                <a:gd name="f43" fmla="*/ f3 1 f40"/>
                <a:gd name="f44" fmla="*/ 0 1 f41"/>
                <a:gd name="f45" fmla="*/ f4 1 f41"/>
                <a:gd name="f46" fmla="*/ f42 f36 1"/>
                <a:gd name="f47" fmla="*/ f43 f36 1"/>
                <a:gd name="f48" fmla="*/ f45 f37 1"/>
                <a:gd name="f49" fmla="*/ f44 f37 1"/>
              </a:gdLst>
              <a:ahLst/>
              <a:cxnLst>
                <a:cxn ang="3cd4">
                  <a:pos x="hc" y="t"/>
                </a:cxn>
                <a:cxn ang="0">
                  <a:pos x="r" y="vc"/>
                </a:cxn>
                <a:cxn ang="cd4">
                  <a:pos x="hc" y="b"/>
                </a:cxn>
                <a:cxn ang="cd2">
                  <a:pos x="l" y="vc"/>
                </a:cxn>
              </a:cxnLst>
              <a:rect l="f46" t="f49" r="f47" b="f48"/>
              <a:pathLst>
                <a:path w="23" h="635">
                  <a:moveTo>
                    <a:pt x="f5" y="f6"/>
                  </a:moveTo>
                  <a:cubicBezTo>
                    <a:pt x="f7" y="f8"/>
                    <a:pt x="f7" y="f9"/>
                    <a:pt x="f7" y="f10"/>
                  </a:cubicBezTo>
                  <a:cubicBezTo>
                    <a:pt x="f11" y="f12"/>
                    <a:pt x="f13" y="f14"/>
                    <a:pt x="f15" y="f16"/>
                  </a:cubicBezTo>
                  <a:cubicBezTo>
                    <a:pt x="f15" y="f17"/>
                    <a:pt x="f15" y="f18"/>
                    <a:pt x="f3" y="f4"/>
                  </a:cubicBezTo>
                  <a:cubicBezTo>
                    <a:pt x="f19" y="f20"/>
                    <a:pt x="f13" y="f21"/>
                    <a:pt x="f22" y="f23"/>
                  </a:cubicBezTo>
                  <a:cubicBezTo>
                    <a:pt x="f24" y="f25"/>
                    <a:pt x="f26" y="f27"/>
                    <a:pt x="f26" y="f28"/>
                  </a:cubicBezTo>
                  <a:cubicBezTo>
                    <a:pt x="f29" y="f30"/>
                    <a:pt x="f24" y="f31"/>
                    <a:pt x="f11" y="f2"/>
                  </a:cubicBezTo>
                  <a:cubicBezTo>
                    <a:pt x="f7" y="f2"/>
                    <a:pt x="f7" y="f2"/>
                    <a:pt x="f7" y="f2"/>
                  </a:cubicBezTo>
                  <a:cubicBezTo>
                    <a:pt x="f26" y="f32"/>
                    <a:pt x="f33" y="f30"/>
                    <a:pt x="f34" y="f28"/>
                  </a:cubicBezTo>
                  <a:cubicBezTo>
                    <a:pt x="f2" y="f27"/>
                    <a:pt x="f35" y="f25"/>
                    <a:pt x="f5" y="f6"/>
                  </a:cubicBezTo>
                  <a:close/>
                </a:path>
              </a:pathLst>
            </a:custGeom>
            <a:solidFill>
              <a:srgbClr val="766F54">
                <a:alpha val="20000"/>
              </a:srgbClr>
            </a:solidFill>
            <a:ln>
              <a:noFill/>
              <a:prstDash val="solid"/>
            </a:ln>
          </p:spPr>
          <p:txBody>
            <a:bodyPr vert="horz" wrap="square" lIns="0" tIns="0" rIns="0" bIns="0" anchor="t" anchorCtr="0" compatLnSpc="1"/>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hr-HR" sz="1800" b="0" i="0" u="none" strike="noStrike" kern="1200" cap="none" spc="0" baseline="0">
                <a:solidFill>
                  <a:srgbClr val="000000"/>
                </a:solidFill>
                <a:uFillTx/>
                <a:latin typeface="Calibri"/>
              </a:endParaRPr>
            </a:p>
          </p:txBody>
        </p:sp>
        <p:sp>
          <p:nvSpPr>
            <p:cNvPr id="9" name="Freeform 17"/>
            <p:cNvSpPr/>
            <p:nvPr/>
          </p:nvSpPr>
          <p:spPr>
            <a:xfrm>
              <a:off x="78281" y="2944066"/>
              <a:ext cx="78272" cy="493894"/>
            </a:xfrm>
            <a:custGeom>
              <a:avLst/>
              <a:gdLst>
                <a:gd name="f0" fmla="val w"/>
                <a:gd name="f1" fmla="val h"/>
                <a:gd name="f2" fmla="val 0"/>
                <a:gd name="f3" fmla="val 17"/>
                <a:gd name="f4" fmla="val 107"/>
                <a:gd name="f5" fmla="val 2"/>
                <a:gd name="f6" fmla="val 19"/>
                <a:gd name="f7" fmla="val 3"/>
                <a:gd name="f8" fmla="val 37"/>
                <a:gd name="f9" fmla="val 5"/>
                <a:gd name="f10" fmla="val 56"/>
                <a:gd name="f11" fmla="val 9"/>
                <a:gd name="f12" fmla="val 73"/>
                <a:gd name="f13" fmla="val 13"/>
                <a:gd name="f14" fmla="val 90"/>
                <a:gd name="f15" fmla="val 15"/>
                <a:gd name="f16" fmla="val 87"/>
                <a:gd name="f17" fmla="val 66"/>
                <a:gd name="f18" fmla="val 11"/>
                <a:gd name="f19" fmla="val 46"/>
                <a:gd name="f20" fmla="val 10"/>
                <a:gd name="f21" fmla="val 45"/>
                <a:gd name="f22" fmla="val 44"/>
                <a:gd name="f23" fmla="val 43"/>
                <a:gd name="f24" fmla="val 7"/>
                <a:gd name="f25" fmla="val 28"/>
                <a:gd name="f26" fmla="val 14"/>
                <a:gd name="f27" fmla="*/ f0 1 17"/>
                <a:gd name="f28" fmla="*/ f1 1 107"/>
                <a:gd name="f29" fmla="+- f4 0 f2"/>
                <a:gd name="f30" fmla="+- f3 0 f2"/>
                <a:gd name="f31" fmla="*/ f30 1 17"/>
                <a:gd name="f32" fmla="*/ f29 1 107"/>
                <a:gd name="f33" fmla="*/ 0 1 f31"/>
                <a:gd name="f34" fmla="*/ f3 1 f31"/>
                <a:gd name="f35" fmla="*/ 0 1 f32"/>
                <a:gd name="f36" fmla="*/ f4 1 f32"/>
                <a:gd name="f37" fmla="*/ f33 f27 1"/>
                <a:gd name="f38" fmla="*/ f34 f27 1"/>
                <a:gd name="f39" fmla="*/ f36 f28 1"/>
                <a:gd name="f40" fmla="*/ f35 f28 1"/>
              </a:gdLst>
              <a:ahLst/>
              <a:cxnLst>
                <a:cxn ang="3cd4">
                  <a:pos x="hc" y="t"/>
                </a:cxn>
                <a:cxn ang="0">
                  <a:pos x="r" y="vc"/>
                </a:cxn>
                <a:cxn ang="cd4">
                  <a:pos x="hc" y="b"/>
                </a:cxn>
                <a:cxn ang="cd2">
                  <a:pos x="l" y="vc"/>
                </a:cxn>
              </a:cxnLst>
              <a:rect l="f37" t="f40" r="f38" b="f39"/>
              <a:pathLst>
                <a:path w="17" h="107">
                  <a:moveTo>
                    <a:pt x="f2" y="f2"/>
                  </a:moveTo>
                  <a:cubicBezTo>
                    <a:pt x="f5" y="f6"/>
                    <a:pt x="f7" y="f8"/>
                    <a:pt x="f9" y="f10"/>
                  </a:cubicBezTo>
                  <a:cubicBezTo>
                    <a:pt x="f11" y="f12"/>
                    <a:pt x="f13" y="f14"/>
                    <a:pt x="f3" y="f4"/>
                  </a:cubicBezTo>
                  <a:cubicBezTo>
                    <a:pt x="f15" y="f16"/>
                    <a:pt x="f13" y="f17"/>
                    <a:pt x="f18" y="f19"/>
                  </a:cubicBezTo>
                  <a:cubicBezTo>
                    <a:pt x="f20" y="f21"/>
                    <a:pt x="f20" y="f22"/>
                    <a:pt x="f20" y="f23"/>
                  </a:cubicBezTo>
                  <a:cubicBezTo>
                    <a:pt x="f24" y="f25"/>
                    <a:pt x="f7" y="f26"/>
                    <a:pt x="f2" y="f2"/>
                  </a:cubicBezTo>
                  <a:close/>
                </a:path>
              </a:pathLst>
            </a:custGeom>
            <a:solidFill>
              <a:srgbClr val="766F54">
                <a:alpha val="20000"/>
              </a:srgbClr>
            </a:solidFill>
            <a:ln>
              <a:noFill/>
              <a:prstDash val="solid"/>
            </a:ln>
          </p:spPr>
          <p:txBody>
            <a:bodyPr vert="horz" wrap="square" lIns="0" tIns="0" rIns="0" bIns="0" anchor="t" anchorCtr="0" compatLnSpc="1"/>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hr-HR" sz="1800" b="0" i="0" u="none" strike="noStrike" kern="1200" cap="none" spc="0" baseline="0">
                <a:solidFill>
                  <a:srgbClr val="000000"/>
                </a:solidFill>
                <a:uFillTx/>
                <a:latin typeface="Calibri"/>
              </a:endParaRPr>
            </a:p>
          </p:txBody>
        </p:sp>
        <p:sp>
          <p:nvSpPr>
            <p:cNvPr id="10" name="Freeform 18"/>
            <p:cNvSpPr/>
            <p:nvPr/>
          </p:nvSpPr>
          <p:spPr>
            <a:xfrm>
              <a:off x="769723" y="5478746"/>
              <a:ext cx="190103" cy="1025051"/>
            </a:xfrm>
            <a:custGeom>
              <a:avLst/>
              <a:gdLst>
                <a:gd name="f0" fmla="val w"/>
                <a:gd name="f1" fmla="val h"/>
                <a:gd name="f2" fmla="val 0"/>
                <a:gd name="f3" fmla="val 41"/>
                <a:gd name="f4" fmla="val 222"/>
                <a:gd name="f5" fmla="val 31"/>
                <a:gd name="f6" fmla="val 2"/>
                <a:gd name="f7" fmla="val 62"/>
                <a:gd name="f8" fmla="val 5"/>
                <a:gd name="f9" fmla="val 93"/>
                <a:gd name="f10" fmla="val 8"/>
                <a:gd name="f11" fmla="val 117"/>
                <a:gd name="f12" fmla="val 12"/>
                <a:gd name="f13" fmla="val 142"/>
                <a:gd name="f14" fmla="val 17"/>
                <a:gd name="f15" fmla="val 166"/>
                <a:gd name="f16" fmla="val 19"/>
                <a:gd name="f17" fmla="val 172"/>
                <a:gd name="f18" fmla="val 22"/>
                <a:gd name="f19" fmla="val 178"/>
                <a:gd name="f20" fmla="val 24"/>
                <a:gd name="f21" fmla="val 184"/>
                <a:gd name="f22" fmla="val 30"/>
                <a:gd name="f23" fmla="val 197"/>
                <a:gd name="f24" fmla="val 35"/>
                <a:gd name="f25" fmla="val 209"/>
                <a:gd name="f26" fmla="val 40"/>
                <a:gd name="f27" fmla="val 219"/>
                <a:gd name="f28" fmla="val 39"/>
                <a:gd name="f29" fmla="val 215"/>
                <a:gd name="f30" fmla="val 38"/>
                <a:gd name="f31" fmla="val 212"/>
                <a:gd name="f32" fmla="val 26"/>
                <a:gd name="f33" fmla="val 18"/>
                <a:gd name="f34" fmla="val 132"/>
                <a:gd name="f35" fmla="val 13"/>
                <a:gd name="f36" fmla="val 92"/>
                <a:gd name="f37" fmla="val 11"/>
                <a:gd name="f38" fmla="val 68"/>
                <a:gd name="f39" fmla="val 9"/>
                <a:gd name="f40" fmla="val 45"/>
                <a:gd name="f41" fmla="val 21"/>
                <a:gd name="f42" fmla="val 7"/>
                <a:gd name="f43" fmla="val 20"/>
                <a:gd name="f44" fmla="val 6"/>
                <a:gd name="f45" fmla="*/ f0 1 41"/>
                <a:gd name="f46" fmla="*/ f1 1 222"/>
                <a:gd name="f47" fmla="+- f4 0 f2"/>
                <a:gd name="f48" fmla="+- f3 0 f2"/>
                <a:gd name="f49" fmla="*/ f48 1 41"/>
                <a:gd name="f50" fmla="*/ f47 1 222"/>
                <a:gd name="f51" fmla="*/ 0 1 f49"/>
                <a:gd name="f52" fmla="*/ f3 1 f49"/>
                <a:gd name="f53" fmla="*/ 0 1 f50"/>
                <a:gd name="f54" fmla="*/ f4 1 f50"/>
                <a:gd name="f55" fmla="*/ f51 f45 1"/>
                <a:gd name="f56" fmla="*/ f52 f45 1"/>
                <a:gd name="f57" fmla="*/ f54 f46 1"/>
                <a:gd name="f58" fmla="*/ f53 f46 1"/>
              </a:gdLst>
              <a:ahLst/>
              <a:cxnLst>
                <a:cxn ang="3cd4">
                  <a:pos x="hc" y="t"/>
                </a:cxn>
                <a:cxn ang="0">
                  <a:pos x="r" y="vc"/>
                </a:cxn>
                <a:cxn ang="cd4">
                  <a:pos x="hc" y="b"/>
                </a:cxn>
                <a:cxn ang="cd2">
                  <a:pos x="l" y="vc"/>
                </a:cxn>
              </a:cxnLst>
              <a:rect l="f55" t="f58" r="f56" b="f57"/>
              <a:pathLst>
                <a:path w="41" h="222">
                  <a:moveTo>
                    <a:pt x="f2" y="f2"/>
                  </a:moveTo>
                  <a:cubicBezTo>
                    <a:pt x="f2" y="f5"/>
                    <a:pt x="f6" y="f7"/>
                    <a:pt x="f8" y="f9"/>
                  </a:cubicBezTo>
                  <a:cubicBezTo>
                    <a:pt x="f10" y="f11"/>
                    <a:pt x="f12" y="f13"/>
                    <a:pt x="f14" y="f15"/>
                  </a:cubicBezTo>
                  <a:cubicBezTo>
                    <a:pt x="f16" y="f17"/>
                    <a:pt x="f18" y="f19"/>
                    <a:pt x="f20" y="f21"/>
                  </a:cubicBezTo>
                  <a:cubicBezTo>
                    <a:pt x="f22" y="f23"/>
                    <a:pt x="f24" y="f25"/>
                    <a:pt x="f3" y="f4"/>
                  </a:cubicBezTo>
                  <a:cubicBezTo>
                    <a:pt x="f26" y="f27"/>
                    <a:pt x="f28" y="f29"/>
                    <a:pt x="f30" y="f31"/>
                  </a:cubicBezTo>
                  <a:cubicBezTo>
                    <a:pt x="f32" y="f17"/>
                    <a:pt x="f33" y="f34"/>
                    <a:pt x="f35" y="f36"/>
                  </a:cubicBezTo>
                  <a:cubicBezTo>
                    <a:pt x="f37" y="f38"/>
                    <a:pt x="f39" y="f40"/>
                    <a:pt x="f10" y="f18"/>
                  </a:cubicBezTo>
                  <a:cubicBezTo>
                    <a:pt x="f10" y="f41"/>
                    <a:pt x="f42" y="f43"/>
                    <a:pt x="f42" y="f33"/>
                  </a:cubicBezTo>
                  <a:cubicBezTo>
                    <a:pt x="f8" y="f12"/>
                    <a:pt x="f6" y="f44"/>
                    <a:pt x="f2" y="f2"/>
                  </a:cubicBezTo>
                  <a:close/>
                </a:path>
              </a:pathLst>
            </a:custGeom>
            <a:solidFill>
              <a:srgbClr val="766F54">
                <a:alpha val="20000"/>
              </a:srgbClr>
            </a:solidFill>
            <a:ln>
              <a:noFill/>
              <a:prstDash val="solid"/>
            </a:ln>
          </p:spPr>
          <p:txBody>
            <a:bodyPr vert="horz" wrap="square" lIns="0" tIns="0" rIns="0" bIns="0" anchor="t" anchorCtr="0" compatLnSpc="1"/>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hr-HR" sz="1800" b="0" i="0" u="none" strike="noStrike" kern="1200" cap="none" spc="0" baseline="0">
                <a:solidFill>
                  <a:srgbClr val="000000"/>
                </a:solidFill>
                <a:uFillTx/>
                <a:latin typeface="Calibri"/>
              </a:endParaRPr>
            </a:p>
          </p:txBody>
        </p:sp>
        <p:sp>
          <p:nvSpPr>
            <p:cNvPr id="11" name="Freeform 19"/>
            <p:cNvSpPr/>
            <p:nvPr/>
          </p:nvSpPr>
          <p:spPr>
            <a:xfrm>
              <a:off x="775310" y="1399022"/>
              <a:ext cx="2076200" cy="4048030"/>
            </a:xfrm>
            <a:custGeom>
              <a:avLst/>
              <a:gdLst>
                <a:gd name="f0" fmla="val w"/>
                <a:gd name="f1" fmla="val h"/>
                <a:gd name="f2" fmla="val 0"/>
                <a:gd name="f3" fmla="val 450"/>
                <a:gd name="f4" fmla="val 878"/>
                <a:gd name="f5" fmla="val 7"/>
                <a:gd name="f6" fmla="val 854"/>
                <a:gd name="f7" fmla="val 10"/>
                <a:gd name="f8" fmla="val 772"/>
                <a:gd name="f9" fmla="val 26"/>
                <a:gd name="f10" fmla="val 691"/>
                <a:gd name="f11" fmla="val 50"/>
                <a:gd name="f12" fmla="val 613"/>
                <a:gd name="f13" fmla="val 75"/>
                <a:gd name="f14" fmla="val 535"/>
                <a:gd name="f15" fmla="val 109"/>
                <a:gd name="f16" fmla="val 460"/>
                <a:gd name="f17" fmla="val 149"/>
                <a:gd name="f18" fmla="val 388"/>
                <a:gd name="f19" fmla="val 189"/>
                <a:gd name="f20" fmla="val 316"/>
                <a:gd name="f21" fmla="val 235"/>
                <a:gd name="f22" fmla="val 248"/>
                <a:gd name="f23" fmla="val 285"/>
                <a:gd name="f24" fmla="val 183"/>
                <a:gd name="f25" fmla="val 310"/>
                <a:gd name="f26" fmla="val 151"/>
                <a:gd name="f27" fmla="val 337"/>
                <a:gd name="f28" fmla="val 119"/>
                <a:gd name="f29" fmla="val 364"/>
                <a:gd name="f30" fmla="val 89"/>
                <a:gd name="f31" fmla="val 378"/>
                <a:gd name="f32" fmla="val 74"/>
                <a:gd name="f33" fmla="val 392"/>
                <a:gd name="f34" fmla="val 58"/>
                <a:gd name="f35" fmla="val 406"/>
                <a:gd name="f36" fmla="val 44"/>
                <a:gd name="f37" fmla="val 421"/>
                <a:gd name="f38" fmla="val 29"/>
                <a:gd name="f39" fmla="val 435"/>
                <a:gd name="f40" fmla="val 15"/>
                <a:gd name="f41" fmla="val 1"/>
                <a:gd name="f42" fmla="val 434"/>
                <a:gd name="f43" fmla="val 14"/>
                <a:gd name="f44" fmla="val 420"/>
                <a:gd name="f45" fmla="val 28"/>
                <a:gd name="f46" fmla="val 405"/>
                <a:gd name="f47" fmla="val 43"/>
                <a:gd name="f48" fmla="val 391"/>
                <a:gd name="f49" fmla="val 57"/>
                <a:gd name="f50" fmla="val 377"/>
                <a:gd name="f51" fmla="val 72"/>
                <a:gd name="f52" fmla="val 363"/>
                <a:gd name="f53" fmla="val 88"/>
                <a:gd name="f54" fmla="val 335"/>
                <a:gd name="f55" fmla="val 118"/>
                <a:gd name="f56" fmla="val 308"/>
                <a:gd name="f57" fmla="val 283"/>
                <a:gd name="f58" fmla="val 181"/>
                <a:gd name="f59" fmla="val 232"/>
                <a:gd name="f60" fmla="val 246"/>
                <a:gd name="f61" fmla="val 185"/>
                <a:gd name="f62" fmla="val 314"/>
                <a:gd name="f63" fmla="val 145"/>
                <a:gd name="f64" fmla="val 386"/>
                <a:gd name="f65" fmla="val 104"/>
                <a:gd name="f66" fmla="val 457"/>
                <a:gd name="f67" fmla="val 70"/>
                <a:gd name="f68" fmla="val 533"/>
                <a:gd name="f69" fmla="val 45"/>
                <a:gd name="f70" fmla="val 611"/>
                <a:gd name="f71" fmla="val 19"/>
                <a:gd name="f72" fmla="val 690"/>
                <a:gd name="f73" fmla="val 3"/>
                <a:gd name="f74" fmla="val 771"/>
                <a:gd name="f75" fmla="val 856"/>
                <a:gd name="f76" fmla="val 857"/>
                <a:gd name="f77" fmla="val 859"/>
                <a:gd name="f78" fmla="val 2"/>
                <a:gd name="f79" fmla="val 865"/>
                <a:gd name="f80" fmla="val 4"/>
                <a:gd name="f81" fmla="val 872"/>
                <a:gd name="f82" fmla="val 870"/>
                <a:gd name="f83" fmla="val 862"/>
                <a:gd name="f84" fmla="*/ f0 1 450"/>
                <a:gd name="f85" fmla="*/ f1 1 878"/>
                <a:gd name="f86" fmla="+- f4 0 f2"/>
                <a:gd name="f87" fmla="+- f3 0 f2"/>
                <a:gd name="f88" fmla="*/ f87 1 450"/>
                <a:gd name="f89" fmla="*/ f86 1 878"/>
                <a:gd name="f90" fmla="*/ 0 1 f88"/>
                <a:gd name="f91" fmla="*/ f3 1 f88"/>
                <a:gd name="f92" fmla="*/ 0 1 f89"/>
                <a:gd name="f93" fmla="*/ f4 1 f89"/>
                <a:gd name="f94" fmla="*/ f90 f84 1"/>
                <a:gd name="f95" fmla="*/ f91 f84 1"/>
                <a:gd name="f96" fmla="*/ f93 f85 1"/>
                <a:gd name="f97" fmla="*/ f92 f85 1"/>
              </a:gdLst>
              <a:ahLst/>
              <a:cxnLst>
                <a:cxn ang="3cd4">
                  <a:pos x="hc" y="t"/>
                </a:cxn>
                <a:cxn ang="0">
                  <a:pos x="r" y="vc"/>
                </a:cxn>
                <a:cxn ang="cd4">
                  <a:pos x="hc" y="b"/>
                </a:cxn>
                <a:cxn ang="cd2">
                  <a:pos x="l" y="vc"/>
                </a:cxn>
              </a:cxnLst>
              <a:rect l="f94" t="f97" r="f95" b="f96"/>
              <a:pathLst>
                <a:path w="450" h="878">
                  <a:moveTo>
                    <a:pt x="f5" y="f6"/>
                  </a:moveTo>
                  <a:cubicBezTo>
                    <a:pt x="f7" y="f8"/>
                    <a:pt x="f9" y="f10"/>
                    <a:pt x="f11" y="f12"/>
                  </a:cubicBezTo>
                  <a:cubicBezTo>
                    <a:pt x="f13" y="f14"/>
                    <a:pt x="f15" y="f16"/>
                    <a:pt x="f17" y="f18"/>
                  </a:cubicBezTo>
                  <a:cubicBezTo>
                    <a:pt x="f19" y="f20"/>
                    <a:pt x="f21" y="f22"/>
                    <a:pt x="f23" y="f24"/>
                  </a:cubicBezTo>
                  <a:cubicBezTo>
                    <a:pt x="f25" y="f26"/>
                    <a:pt x="f27" y="f28"/>
                    <a:pt x="f29" y="f30"/>
                  </a:cubicBezTo>
                  <a:cubicBezTo>
                    <a:pt x="f31" y="f32"/>
                    <a:pt x="f33" y="f34"/>
                    <a:pt x="f35" y="f36"/>
                  </a:cubicBezTo>
                  <a:cubicBezTo>
                    <a:pt x="f37" y="f38"/>
                    <a:pt x="f39" y="f40"/>
                    <a:pt x="f3" y="f41"/>
                  </a:cubicBezTo>
                  <a:cubicBezTo>
                    <a:pt x="f3" y="f2"/>
                    <a:pt x="f3" y="f2"/>
                    <a:pt x="f3" y="f2"/>
                  </a:cubicBezTo>
                  <a:cubicBezTo>
                    <a:pt x="f42" y="f43"/>
                    <a:pt x="f44" y="f45"/>
                    <a:pt x="f46" y="f47"/>
                  </a:cubicBezTo>
                  <a:cubicBezTo>
                    <a:pt x="f48" y="f49"/>
                    <a:pt x="f50" y="f51"/>
                    <a:pt x="f52" y="f53"/>
                  </a:cubicBezTo>
                  <a:cubicBezTo>
                    <a:pt x="f54" y="f55"/>
                    <a:pt x="f56" y="f17"/>
                    <a:pt x="f57" y="f58"/>
                  </a:cubicBezTo>
                  <a:cubicBezTo>
                    <a:pt x="f59" y="f60"/>
                    <a:pt x="f61" y="f62"/>
                    <a:pt x="f63" y="f64"/>
                  </a:cubicBezTo>
                  <a:cubicBezTo>
                    <a:pt x="f65" y="f66"/>
                    <a:pt x="f67" y="f68"/>
                    <a:pt x="f69" y="f70"/>
                  </a:cubicBezTo>
                  <a:cubicBezTo>
                    <a:pt x="f71" y="f72"/>
                    <a:pt x="f73" y="f74"/>
                    <a:pt x="f2" y="f6"/>
                  </a:cubicBezTo>
                  <a:cubicBezTo>
                    <a:pt x="f2" y="f75"/>
                    <a:pt x="f2" y="f76"/>
                    <a:pt x="f2" y="f77"/>
                  </a:cubicBezTo>
                  <a:cubicBezTo>
                    <a:pt x="f78" y="f79"/>
                    <a:pt x="f80" y="f81"/>
                    <a:pt x="f5" y="f4"/>
                  </a:cubicBezTo>
                  <a:cubicBezTo>
                    <a:pt x="f5" y="f82"/>
                    <a:pt x="f5" y="f83"/>
                    <a:pt x="f5" y="f6"/>
                  </a:cubicBezTo>
                  <a:close/>
                </a:path>
              </a:pathLst>
            </a:custGeom>
            <a:solidFill>
              <a:srgbClr val="766F54">
                <a:alpha val="20000"/>
              </a:srgbClr>
            </a:solidFill>
            <a:ln>
              <a:noFill/>
              <a:prstDash val="solid"/>
            </a:ln>
          </p:spPr>
          <p:txBody>
            <a:bodyPr vert="horz" wrap="square" lIns="0" tIns="0" rIns="0" bIns="0" anchor="t" anchorCtr="0" compatLnSpc="1"/>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hr-HR" sz="1800" b="0" i="0" u="none" strike="noStrike" kern="1200" cap="none" spc="0" baseline="0">
                <a:solidFill>
                  <a:srgbClr val="000000"/>
                </a:solidFill>
                <a:uFillTx/>
                <a:latin typeface="Calibri"/>
              </a:endParaRPr>
            </a:p>
          </p:txBody>
        </p:sp>
        <p:sp>
          <p:nvSpPr>
            <p:cNvPr id="12" name="Freeform 20"/>
            <p:cNvSpPr/>
            <p:nvPr/>
          </p:nvSpPr>
          <p:spPr>
            <a:xfrm>
              <a:off x="922547" y="6529894"/>
              <a:ext cx="162150" cy="337340"/>
            </a:xfrm>
            <a:custGeom>
              <a:avLst/>
              <a:gdLst>
                <a:gd name="f0" fmla="val w"/>
                <a:gd name="f1" fmla="val h"/>
                <a:gd name="f2" fmla="val 0"/>
                <a:gd name="f3" fmla="val 35"/>
                <a:gd name="f4" fmla="val 73"/>
                <a:gd name="f5" fmla="val 7"/>
                <a:gd name="f6" fmla="val 24"/>
                <a:gd name="f7" fmla="val 16"/>
                <a:gd name="f8" fmla="val 49"/>
                <a:gd name="f9" fmla="val 26"/>
                <a:gd name="f10" fmla="val 23"/>
                <a:gd name="f11" fmla="val 11"/>
                <a:gd name="f12" fmla="*/ f0 1 35"/>
                <a:gd name="f13" fmla="*/ f1 1 73"/>
                <a:gd name="f14" fmla="+- f4 0 f2"/>
                <a:gd name="f15" fmla="+- f3 0 f2"/>
                <a:gd name="f16" fmla="*/ f15 1 35"/>
                <a:gd name="f17" fmla="*/ f14 1 73"/>
                <a:gd name="f18" fmla="*/ 0 1 f16"/>
                <a:gd name="f19" fmla="*/ f3 1 f16"/>
                <a:gd name="f20" fmla="*/ 0 1 f17"/>
                <a:gd name="f21" fmla="*/ f4 1 f17"/>
                <a:gd name="f22" fmla="*/ f18 f12 1"/>
                <a:gd name="f23" fmla="*/ f19 f12 1"/>
                <a:gd name="f24" fmla="*/ f21 f13 1"/>
                <a:gd name="f25" fmla="*/ f20 f13 1"/>
              </a:gdLst>
              <a:ahLst/>
              <a:cxnLst>
                <a:cxn ang="3cd4">
                  <a:pos x="hc" y="t"/>
                </a:cxn>
                <a:cxn ang="0">
                  <a:pos x="r" y="vc"/>
                </a:cxn>
                <a:cxn ang="cd4">
                  <a:pos x="hc" y="b"/>
                </a:cxn>
                <a:cxn ang="cd2">
                  <a:pos x="l" y="vc"/>
                </a:cxn>
              </a:cxnLst>
              <a:rect l="f22" t="f25" r="f23" b="f24"/>
              <a:pathLst>
                <a:path w="35" h="73">
                  <a:moveTo>
                    <a:pt x="f2" y="f2"/>
                  </a:moveTo>
                  <a:cubicBezTo>
                    <a:pt x="f5" y="f6"/>
                    <a:pt x="f7" y="f8"/>
                    <a:pt x="f9" y="f4"/>
                  </a:cubicBezTo>
                  <a:cubicBezTo>
                    <a:pt x="f3" y="f4"/>
                    <a:pt x="f3" y="f4"/>
                    <a:pt x="f3" y="f4"/>
                  </a:cubicBezTo>
                  <a:cubicBezTo>
                    <a:pt x="f10" y="f8"/>
                    <a:pt x="f11" y="f6"/>
                    <a:pt x="f2" y="f2"/>
                  </a:cubicBezTo>
                  <a:close/>
                </a:path>
              </a:pathLst>
            </a:custGeom>
            <a:solidFill>
              <a:srgbClr val="766F54">
                <a:alpha val="20000"/>
              </a:srgbClr>
            </a:solidFill>
            <a:ln>
              <a:noFill/>
              <a:prstDash val="solid"/>
            </a:ln>
          </p:spPr>
          <p:txBody>
            <a:bodyPr vert="horz" wrap="square" lIns="0" tIns="0" rIns="0" bIns="0" anchor="t" anchorCtr="0" compatLnSpc="1"/>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hr-HR" sz="1800" b="0" i="0" u="none" strike="noStrike" kern="1200" cap="none" spc="0" baseline="0">
                <a:solidFill>
                  <a:srgbClr val="000000"/>
                </a:solidFill>
                <a:uFillTx/>
                <a:latin typeface="Calibri"/>
              </a:endParaRPr>
            </a:p>
          </p:txBody>
        </p:sp>
        <p:sp>
          <p:nvSpPr>
            <p:cNvPr id="13" name="Freeform 21"/>
            <p:cNvSpPr/>
            <p:nvPr/>
          </p:nvSpPr>
          <p:spPr>
            <a:xfrm>
              <a:off x="769723" y="5359462"/>
              <a:ext cx="37270" cy="221787"/>
            </a:xfrm>
            <a:custGeom>
              <a:avLst/>
              <a:gdLst>
                <a:gd name="f0" fmla="val w"/>
                <a:gd name="f1" fmla="val h"/>
                <a:gd name="f2" fmla="val 0"/>
                <a:gd name="f3" fmla="val 8"/>
                <a:gd name="f4" fmla="val 48"/>
                <a:gd name="f5" fmla="val 7"/>
                <a:gd name="f6" fmla="val 44"/>
                <a:gd name="f7" fmla="val 46"/>
                <a:gd name="f8" fmla="val 47"/>
                <a:gd name="f9" fmla="val 38"/>
                <a:gd name="f10" fmla="val 29"/>
                <a:gd name="f11" fmla="val 19"/>
                <a:gd name="f12" fmla="val 5"/>
                <a:gd name="f13" fmla="val 13"/>
                <a:gd name="f14" fmla="val 3"/>
                <a:gd name="f15" fmla="val 6"/>
                <a:gd name="f16" fmla="val 1"/>
                <a:gd name="f17" fmla="val 9"/>
                <a:gd name="f18" fmla="val 17"/>
                <a:gd name="f19" fmla="val 26"/>
                <a:gd name="f20" fmla="val 2"/>
                <a:gd name="f21" fmla="val 32"/>
                <a:gd name="f22" fmla="*/ f0 1 8"/>
                <a:gd name="f23" fmla="*/ f1 1 48"/>
                <a:gd name="f24" fmla="+- f4 0 f2"/>
                <a:gd name="f25" fmla="+- f3 0 f2"/>
                <a:gd name="f26" fmla="*/ f25 1 8"/>
                <a:gd name="f27" fmla="*/ f24 1 48"/>
                <a:gd name="f28" fmla="*/ 0 1 f26"/>
                <a:gd name="f29" fmla="*/ f3 1 f26"/>
                <a:gd name="f30" fmla="*/ 0 1 f27"/>
                <a:gd name="f31" fmla="*/ f4 1 f27"/>
                <a:gd name="f32" fmla="*/ f28 f22 1"/>
                <a:gd name="f33" fmla="*/ f29 f22 1"/>
                <a:gd name="f34" fmla="*/ f31 f23 1"/>
                <a:gd name="f35" fmla="*/ f30 f23 1"/>
              </a:gdLst>
              <a:ahLst/>
              <a:cxnLst>
                <a:cxn ang="3cd4">
                  <a:pos x="hc" y="t"/>
                </a:cxn>
                <a:cxn ang="0">
                  <a:pos x="r" y="vc"/>
                </a:cxn>
                <a:cxn ang="cd4">
                  <a:pos x="hc" y="b"/>
                </a:cxn>
                <a:cxn ang="cd2">
                  <a:pos x="l" y="vc"/>
                </a:cxn>
              </a:cxnLst>
              <a:rect l="f32" t="f35" r="f33" b="f34"/>
              <a:pathLst>
                <a:path w="8" h="48">
                  <a:moveTo>
                    <a:pt x="f5" y="f6"/>
                  </a:moveTo>
                  <a:cubicBezTo>
                    <a:pt x="f5" y="f7"/>
                    <a:pt x="f3" y="f8"/>
                    <a:pt x="f3" y="f4"/>
                  </a:cubicBezTo>
                  <a:cubicBezTo>
                    <a:pt x="f3" y="f9"/>
                    <a:pt x="f3" y="f10"/>
                    <a:pt x="f3" y="f11"/>
                  </a:cubicBezTo>
                  <a:cubicBezTo>
                    <a:pt x="f12" y="f13"/>
                    <a:pt x="f14" y="f15"/>
                    <a:pt x="f16" y="f2"/>
                  </a:cubicBezTo>
                  <a:cubicBezTo>
                    <a:pt x="f2" y="f17"/>
                    <a:pt x="f2" y="f18"/>
                    <a:pt x="f2" y="f19"/>
                  </a:cubicBezTo>
                  <a:cubicBezTo>
                    <a:pt x="f20" y="f21"/>
                    <a:pt x="f12" y="f9"/>
                    <a:pt x="f5" y="f6"/>
                  </a:cubicBezTo>
                  <a:close/>
                </a:path>
              </a:pathLst>
            </a:custGeom>
            <a:solidFill>
              <a:srgbClr val="766F54">
                <a:alpha val="20000"/>
              </a:srgbClr>
            </a:solidFill>
            <a:ln>
              <a:noFill/>
              <a:prstDash val="solid"/>
            </a:ln>
          </p:spPr>
          <p:txBody>
            <a:bodyPr vert="horz" wrap="square" lIns="0" tIns="0" rIns="0" bIns="0" anchor="t" anchorCtr="0" compatLnSpc="1"/>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hr-HR" sz="1800" b="0" i="0" u="none" strike="noStrike" kern="1200" cap="none" spc="0" baseline="0">
                <a:solidFill>
                  <a:srgbClr val="000000"/>
                </a:solidFill>
                <a:uFillTx/>
                <a:latin typeface="Calibri"/>
              </a:endParaRPr>
            </a:p>
          </p:txBody>
        </p:sp>
        <p:sp>
          <p:nvSpPr>
            <p:cNvPr id="14" name="Freeform 22"/>
            <p:cNvSpPr/>
            <p:nvPr/>
          </p:nvSpPr>
          <p:spPr>
            <a:xfrm>
              <a:off x="849861" y="6244739"/>
              <a:ext cx="238557" cy="622486"/>
            </a:xfrm>
            <a:custGeom>
              <a:avLst/>
              <a:gdLst>
                <a:gd name="f0" fmla="val w"/>
                <a:gd name="f1" fmla="val h"/>
                <a:gd name="f2" fmla="val 0"/>
                <a:gd name="f3" fmla="val 52"/>
                <a:gd name="f4" fmla="val 135"/>
                <a:gd name="f5" fmla="val 7"/>
                <a:gd name="f6" fmla="val 18"/>
                <a:gd name="f7" fmla="val 5"/>
                <a:gd name="f8" fmla="val 12"/>
                <a:gd name="f9" fmla="val 2"/>
                <a:gd name="f10" fmla="val 6"/>
                <a:gd name="f11" fmla="val 3"/>
                <a:gd name="f12" fmla="val 16"/>
                <a:gd name="f13" fmla="val 32"/>
                <a:gd name="f14" fmla="val 48"/>
                <a:gd name="f15" fmla="val 13"/>
                <a:gd name="f16" fmla="val 53"/>
                <a:gd name="f17" fmla="val 14"/>
                <a:gd name="f18" fmla="val 57"/>
                <a:gd name="f19" fmla="val 62"/>
                <a:gd name="f20" fmla="val 27"/>
                <a:gd name="f21" fmla="val 86"/>
                <a:gd name="f22" fmla="val 39"/>
                <a:gd name="f23" fmla="val 111"/>
                <a:gd name="f24" fmla="val 51"/>
                <a:gd name="f25" fmla="val 41"/>
                <a:gd name="f26" fmla="val 109"/>
                <a:gd name="f27" fmla="val 83"/>
                <a:gd name="f28" fmla="val 24"/>
                <a:gd name="f29" fmla="val 56"/>
                <a:gd name="f30" fmla="val 43"/>
                <a:gd name="f31" fmla="val 31"/>
                <a:gd name="f32" fmla="*/ f0 1 52"/>
                <a:gd name="f33" fmla="*/ f1 1 135"/>
                <a:gd name="f34" fmla="+- f4 0 f2"/>
                <a:gd name="f35" fmla="+- f3 0 f2"/>
                <a:gd name="f36" fmla="*/ f35 1 52"/>
                <a:gd name="f37" fmla="*/ f34 1 135"/>
                <a:gd name="f38" fmla="*/ 0 1 f36"/>
                <a:gd name="f39" fmla="*/ f3 1 f36"/>
                <a:gd name="f40" fmla="*/ 0 1 f37"/>
                <a:gd name="f41" fmla="*/ f4 1 f37"/>
                <a:gd name="f42" fmla="*/ f38 f32 1"/>
                <a:gd name="f43" fmla="*/ f39 f32 1"/>
                <a:gd name="f44" fmla="*/ f41 f33 1"/>
                <a:gd name="f45" fmla="*/ f40 f33 1"/>
              </a:gdLst>
              <a:ahLst/>
              <a:cxnLst>
                <a:cxn ang="3cd4">
                  <a:pos x="hc" y="t"/>
                </a:cxn>
                <a:cxn ang="0">
                  <a:pos x="r" y="vc"/>
                </a:cxn>
                <a:cxn ang="cd4">
                  <a:pos x="hc" y="b"/>
                </a:cxn>
                <a:cxn ang="cd2">
                  <a:pos x="l" y="vc"/>
                </a:cxn>
              </a:cxnLst>
              <a:rect l="f42" t="f45" r="f43" b="f44"/>
              <a:pathLst>
                <a:path w="52" h="135">
                  <a:moveTo>
                    <a:pt x="f5" y="f6"/>
                  </a:moveTo>
                  <a:cubicBezTo>
                    <a:pt x="f7" y="f8"/>
                    <a:pt x="f9" y="f10"/>
                    <a:pt x="f2" y="f2"/>
                  </a:cubicBezTo>
                  <a:cubicBezTo>
                    <a:pt x="f11" y="f12"/>
                    <a:pt x="f5" y="f13"/>
                    <a:pt x="f8" y="f14"/>
                  </a:cubicBezTo>
                  <a:cubicBezTo>
                    <a:pt x="f15" y="f16"/>
                    <a:pt x="f17" y="f18"/>
                    <a:pt x="f12" y="f19"/>
                  </a:cubicBezTo>
                  <a:cubicBezTo>
                    <a:pt x="f20" y="f21"/>
                    <a:pt x="f22" y="f23"/>
                    <a:pt x="f24" y="f4"/>
                  </a:cubicBezTo>
                  <a:cubicBezTo>
                    <a:pt x="f3" y="f4"/>
                    <a:pt x="f3" y="f4"/>
                    <a:pt x="f3" y="f4"/>
                  </a:cubicBezTo>
                  <a:cubicBezTo>
                    <a:pt x="f25" y="f26"/>
                    <a:pt x="f13" y="f27"/>
                    <a:pt x="f28" y="f29"/>
                  </a:cubicBezTo>
                  <a:cubicBezTo>
                    <a:pt x="f6" y="f30"/>
                    <a:pt x="f15" y="f31"/>
                    <a:pt x="f5" y="f6"/>
                  </a:cubicBezTo>
                  <a:close/>
                </a:path>
              </a:pathLst>
            </a:custGeom>
            <a:solidFill>
              <a:srgbClr val="766F54">
                <a:alpha val="20000"/>
              </a:srgbClr>
            </a:solidFill>
            <a:ln>
              <a:noFill/>
              <a:prstDash val="solid"/>
            </a:ln>
          </p:spPr>
          <p:txBody>
            <a:bodyPr vert="horz" wrap="square" lIns="0" tIns="0" rIns="0" bIns="0" anchor="t" anchorCtr="0" compatLnSpc="1"/>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hr-HR" sz="1800" b="0" i="0" u="none" strike="noStrike" kern="1200" cap="none" spc="0" baseline="0">
                <a:solidFill>
                  <a:srgbClr val="000000"/>
                </a:solidFill>
                <a:uFillTx/>
                <a:latin typeface="Calibri"/>
              </a:endParaRPr>
            </a:p>
          </p:txBody>
        </p:sp>
      </p:grpSp>
      <p:grpSp>
        <p:nvGrpSpPr>
          <p:cNvPr id="15" name="Group 9"/>
          <p:cNvGrpSpPr/>
          <p:nvPr/>
        </p:nvGrpSpPr>
        <p:grpSpPr>
          <a:xfrm>
            <a:off x="27221" y="-786"/>
            <a:ext cx="2356674" cy="6854040"/>
            <a:chOff x="27221" y="-786"/>
            <a:chExt cx="2356674" cy="6854040"/>
          </a:xfrm>
        </p:grpSpPr>
        <p:sp>
          <p:nvSpPr>
            <p:cNvPr id="16" name="Freeform 27"/>
            <p:cNvSpPr/>
            <p:nvPr/>
          </p:nvSpPr>
          <p:spPr>
            <a:xfrm>
              <a:off x="27221" y="-786"/>
              <a:ext cx="494324" cy="4401043"/>
            </a:xfrm>
            <a:custGeom>
              <a:avLst/>
              <a:gdLst>
                <a:gd name="f0" fmla="val w"/>
                <a:gd name="f1" fmla="val h"/>
                <a:gd name="f2" fmla="val 0"/>
                <a:gd name="f3" fmla="val 103"/>
                <a:gd name="f4" fmla="val 920"/>
                <a:gd name="f5" fmla="val 7"/>
                <a:gd name="f6" fmla="val 210"/>
                <a:gd name="f7" fmla="val 11"/>
                <a:gd name="f8" fmla="val 288"/>
                <a:gd name="f9" fmla="val 17"/>
                <a:gd name="f10" fmla="val 367"/>
                <a:gd name="f11" fmla="val 26"/>
                <a:gd name="f12" fmla="val 445"/>
                <a:gd name="f13" fmla="val 34"/>
                <a:gd name="f14" fmla="val 523"/>
                <a:gd name="f15" fmla="val 44"/>
                <a:gd name="f16" fmla="val 601"/>
                <a:gd name="f17" fmla="val 57"/>
                <a:gd name="f18" fmla="val 679"/>
                <a:gd name="f19" fmla="val 69"/>
                <a:gd name="f20" fmla="val 757"/>
                <a:gd name="f21" fmla="val 84"/>
                <a:gd name="f22" fmla="val 834"/>
                <a:gd name="f23" fmla="val 101"/>
                <a:gd name="f24" fmla="val 911"/>
                <a:gd name="f25" fmla="val 102"/>
                <a:gd name="f26" fmla="val 914"/>
                <a:gd name="f27" fmla="val 917"/>
                <a:gd name="f28" fmla="val 905"/>
                <a:gd name="f29" fmla="val 100"/>
                <a:gd name="f30" fmla="val 889"/>
                <a:gd name="f31" fmla="val 99"/>
                <a:gd name="f32" fmla="val 874"/>
                <a:gd name="f33" fmla="val 871"/>
                <a:gd name="f34" fmla="val 868"/>
                <a:gd name="f35" fmla="val 866"/>
                <a:gd name="f36" fmla="val 85"/>
                <a:gd name="f37" fmla="val 803"/>
                <a:gd name="f38" fmla="val 73"/>
                <a:gd name="f39" fmla="val 741"/>
                <a:gd name="f40" fmla="val 63"/>
                <a:gd name="f41" fmla="val 678"/>
                <a:gd name="f42" fmla="val 50"/>
                <a:gd name="f43" fmla="val 600"/>
                <a:gd name="f44" fmla="val 39"/>
                <a:gd name="f45" fmla="val 30"/>
                <a:gd name="f46" fmla="val 444"/>
                <a:gd name="f47" fmla="val 21"/>
                <a:gd name="f48" fmla="val 366"/>
                <a:gd name="f49" fmla="val 14"/>
                <a:gd name="f50" fmla="val 9"/>
                <a:gd name="f51" fmla="val 209"/>
                <a:gd name="f52" fmla="val 170"/>
                <a:gd name="f53" fmla="val 5"/>
                <a:gd name="f54" fmla="val 131"/>
                <a:gd name="f55" fmla="val 3"/>
                <a:gd name="f56" fmla="val 92"/>
                <a:gd name="f57" fmla="val 2"/>
                <a:gd name="f58" fmla="val 61"/>
                <a:gd name="f59" fmla="val 1"/>
                <a:gd name="f60" fmla="val 31"/>
                <a:gd name="f61" fmla="val 4"/>
                <a:gd name="f62" fmla="*/ f0 1 103"/>
                <a:gd name="f63" fmla="*/ f1 1 920"/>
                <a:gd name="f64" fmla="+- f4 0 f2"/>
                <a:gd name="f65" fmla="+- f3 0 f2"/>
                <a:gd name="f66" fmla="*/ f65 1 103"/>
                <a:gd name="f67" fmla="*/ f64 1 920"/>
                <a:gd name="f68" fmla="*/ 0 1 f66"/>
                <a:gd name="f69" fmla="*/ f3 1 f66"/>
                <a:gd name="f70" fmla="*/ 0 1 f67"/>
                <a:gd name="f71" fmla="*/ f4 1 f67"/>
                <a:gd name="f72" fmla="*/ f68 f62 1"/>
                <a:gd name="f73" fmla="*/ f69 f62 1"/>
                <a:gd name="f74" fmla="*/ f71 f63 1"/>
                <a:gd name="f75" fmla="*/ f70 f63 1"/>
              </a:gdLst>
              <a:ahLst/>
              <a:cxnLst>
                <a:cxn ang="3cd4">
                  <a:pos x="hc" y="t"/>
                </a:cxn>
                <a:cxn ang="0">
                  <a:pos x="r" y="vc"/>
                </a:cxn>
                <a:cxn ang="cd4">
                  <a:pos x="hc" y="b"/>
                </a:cxn>
                <a:cxn ang="cd2">
                  <a:pos x="l" y="vc"/>
                </a:cxn>
              </a:cxnLst>
              <a:rect l="f72" t="f75" r="f73" b="f74"/>
              <a:pathLst>
                <a:path w="103" h="920">
                  <a:moveTo>
                    <a:pt x="f5" y="f6"/>
                  </a:moveTo>
                  <a:cubicBezTo>
                    <a:pt x="f7" y="f8"/>
                    <a:pt x="f9" y="f10"/>
                    <a:pt x="f11" y="f12"/>
                  </a:cubicBezTo>
                  <a:cubicBezTo>
                    <a:pt x="f13" y="f14"/>
                    <a:pt x="f15" y="f16"/>
                    <a:pt x="f17" y="f18"/>
                  </a:cubicBezTo>
                  <a:cubicBezTo>
                    <a:pt x="f19" y="f20"/>
                    <a:pt x="f21" y="f22"/>
                    <a:pt x="f23" y="f24"/>
                  </a:cubicBezTo>
                  <a:cubicBezTo>
                    <a:pt x="f25" y="f26"/>
                    <a:pt x="f3" y="f27"/>
                    <a:pt x="f3" y="f4"/>
                  </a:cubicBezTo>
                  <a:cubicBezTo>
                    <a:pt x="f25" y="f28"/>
                    <a:pt x="f29" y="f30"/>
                    <a:pt x="f31" y="f32"/>
                  </a:cubicBezTo>
                  <a:cubicBezTo>
                    <a:pt x="f31" y="f33"/>
                    <a:pt x="f31" y="f34"/>
                    <a:pt x="f31" y="f35"/>
                  </a:cubicBezTo>
                  <a:cubicBezTo>
                    <a:pt x="f36" y="f37"/>
                    <a:pt x="f38" y="f39"/>
                    <a:pt x="f40" y="f41"/>
                  </a:cubicBezTo>
                  <a:cubicBezTo>
                    <a:pt x="f42" y="f43"/>
                    <a:pt x="f44" y="f14"/>
                    <a:pt x="f45" y="f46"/>
                  </a:cubicBezTo>
                  <a:cubicBezTo>
                    <a:pt x="f47" y="f48"/>
                    <a:pt x="f49" y="f8"/>
                    <a:pt x="f50" y="f51"/>
                  </a:cubicBezTo>
                  <a:cubicBezTo>
                    <a:pt x="f5" y="f52"/>
                    <a:pt x="f53" y="f54"/>
                    <a:pt x="f55" y="f56"/>
                  </a:cubicBezTo>
                  <a:cubicBezTo>
                    <a:pt x="f57" y="f58"/>
                    <a:pt x="f59" y="f60"/>
                    <a:pt x="f59" y="f2"/>
                  </a:cubicBezTo>
                  <a:cubicBezTo>
                    <a:pt x="f2" y="f2"/>
                    <a:pt x="f2" y="f2"/>
                    <a:pt x="f2" y="f2"/>
                  </a:cubicBezTo>
                  <a:cubicBezTo>
                    <a:pt x="f2" y="f60"/>
                    <a:pt x="f59" y="f58"/>
                    <a:pt x="f59" y="f56"/>
                  </a:cubicBezTo>
                  <a:cubicBezTo>
                    <a:pt x="f55" y="f54"/>
                    <a:pt x="f61" y="f52"/>
                    <a:pt x="f5" y="f6"/>
                  </a:cubicBezTo>
                  <a:close/>
                </a:path>
              </a:pathLst>
            </a:custGeom>
            <a:solidFill>
              <a:srgbClr val="766F54"/>
            </a:solidFill>
            <a:ln>
              <a:noFill/>
              <a:prstDash val="solid"/>
            </a:ln>
          </p:spPr>
          <p:txBody>
            <a:bodyPr vert="horz" wrap="square" lIns="0" tIns="0" rIns="0" bIns="0" anchor="t" anchorCtr="0" compatLnSpc="1"/>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hr-HR" sz="1800" b="0" i="0" u="none" strike="noStrike" kern="1200" cap="none" spc="0" baseline="0">
                <a:solidFill>
                  <a:srgbClr val="000000"/>
                </a:solidFill>
                <a:uFillTx/>
                <a:latin typeface="Calibri"/>
              </a:endParaRPr>
            </a:p>
          </p:txBody>
        </p:sp>
        <p:sp>
          <p:nvSpPr>
            <p:cNvPr id="17" name="Freeform 28"/>
            <p:cNvSpPr/>
            <p:nvPr/>
          </p:nvSpPr>
          <p:spPr>
            <a:xfrm>
              <a:off x="550285" y="4316470"/>
              <a:ext cx="423440" cy="1580695"/>
            </a:xfrm>
            <a:custGeom>
              <a:avLst/>
              <a:gdLst>
                <a:gd name="f0" fmla="val w"/>
                <a:gd name="f1" fmla="val h"/>
                <a:gd name="f2" fmla="val 0"/>
                <a:gd name="f3" fmla="val 88"/>
                <a:gd name="f4" fmla="val 330"/>
                <a:gd name="f5" fmla="val 53"/>
                <a:gd name="f6" fmla="val 229"/>
                <a:gd name="f7" fmla="val 64"/>
                <a:gd name="f8" fmla="val 263"/>
                <a:gd name="f9" fmla="val 75"/>
                <a:gd name="f10" fmla="val 297"/>
                <a:gd name="f11" fmla="val 323"/>
                <a:gd name="f12" fmla="val 315"/>
                <a:gd name="f13" fmla="val 308"/>
                <a:gd name="f14" fmla="val 307"/>
                <a:gd name="f15" fmla="val 305"/>
                <a:gd name="f16" fmla="val 304"/>
                <a:gd name="f17" fmla="val 79"/>
                <a:gd name="f18" fmla="val 278"/>
                <a:gd name="f19" fmla="val 70"/>
                <a:gd name="f20" fmla="val 252"/>
                <a:gd name="f21" fmla="val 62"/>
                <a:gd name="f22" fmla="val 226"/>
                <a:gd name="f23" fmla="val 38"/>
                <a:gd name="f24" fmla="val 152"/>
                <a:gd name="f25" fmla="val 17"/>
                <a:gd name="f26" fmla="val 76"/>
                <a:gd name="f27" fmla="val 2"/>
                <a:gd name="f28" fmla="val 21"/>
                <a:gd name="f29" fmla="val 4"/>
                <a:gd name="f30" fmla="val 42"/>
                <a:gd name="f31" fmla="val 7"/>
                <a:gd name="f32" fmla="val 63"/>
                <a:gd name="f33" fmla="val 119"/>
                <a:gd name="f34" fmla="val 36"/>
                <a:gd name="f35" fmla="val 174"/>
                <a:gd name="f36" fmla="*/ f0 1 88"/>
                <a:gd name="f37" fmla="*/ f1 1 330"/>
                <a:gd name="f38" fmla="+- f4 0 f2"/>
                <a:gd name="f39" fmla="+- f3 0 f2"/>
                <a:gd name="f40" fmla="*/ f39 1 88"/>
                <a:gd name="f41" fmla="*/ f38 1 330"/>
                <a:gd name="f42" fmla="*/ 0 1 f40"/>
                <a:gd name="f43" fmla="*/ f3 1 f40"/>
                <a:gd name="f44" fmla="*/ 0 1 f41"/>
                <a:gd name="f45" fmla="*/ f4 1 f41"/>
                <a:gd name="f46" fmla="*/ f42 f36 1"/>
                <a:gd name="f47" fmla="*/ f43 f36 1"/>
                <a:gd name="f48" fmla="*/ f45 f37 1"/>
                <a:gd name="f49" fmla="*/ f44 f37 1"/>
              </a:gdLst>
              <a:ahLst/>
              <a:cxnLst>
                <a:cxn ang="3cd4">
                  <a:pos x="hc" y="t"/>
                </a:cxn>
                <a:cxn ang="0">
                  <a:pos x="r" y="vc"/>
                </a:cxn>
                <a:cxn ang="cd4">
                  <a:pos x="hc" y="b"/>
                </a:cxn>
                <a:cxn ang="cd2">
                  <a:pos x="l" y="vc"/>
                </a:cxn>
              </a:cxnLst>
              <a:rect l="f46" t="f49" r="f47" b="f48"/>
              <a:pathLst>
                <a:path w="88" h="330">
                  <a:moveTo>
                    <a:pt x="f5" y="f6"/>
                  </a:moveTo>
                  <a:cubicBezTo>
                    <a:pt x="f7" y="f8"/>
                    <a:pt x="f9" y="f10"/>
                    <a:pt x="f3" y="f4"/>
                  </a:cubicBezTo>
                  <a:cubicBezTo>
                    <a:pt x="f3" y="f11"/>
                    <a:pt x="f3" y="f12"/>
                    <a:pt x="f3" y="f13"/>
                  </a:cubicBezTo>
                  <a:cubicBezTo>
                    <a:pt x="f3" y="f14"/>
                    <a:pt x="f3" y="f15"/>
                    <a:pt x="f3" y="f16"/>
                  </a:cubicBezTo>
                  <a:cubicBezTo>
                    <a:pt x="f17" y="f18"/>
                    <a:pt x="f19" y="f20"/>
                    <a:pt x="f21" y="f22"/>
                  </a:cubicBezTo>
                  <a:cubicBezTo>
                    <a:pt x="f23" y="f24"/>
                    <a:pt x="f25" y="f26"/>
                    <a:pt x="f2" y="f2"/>
                  </a:cubicBezTo>
                  <a:cubicBezTo>
                    <a:pt x="f27" y="f28"/>
                    <a:pt x="f29" y="f30"/>
                    <a:pt x="f31" y="f32"/>
                  </a:cubicBezTo>
                  <a:cubicBezTo>
                    <a:pt x="f28" y="f33"/>
                    <a:pt x="f34" y="f35"/>
                    <a:pt x="f5" y="f6"/>
                  </a:cubicBezTo>
                  <a:close/>
                </a:path>
              </a:pathLst>
            </a:custGeom>
            <a:solidFill>
              <a:srgbClr val="766F54"/>
            </a:solidFill>
            <a:ln>
              <a:noFill/>
              <a:prstDash val="solid"/>
            </a:ln>
          </p:spPr>
          <p:txBody>
            <a:bodyPr vert="horz" wrap="square" lIns="0" tIns="0" rIns="0" bIns="0" anchor="t" anchorCtr="0" compatLnSpc="1"/>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hr-HR" sz="1800" b="0" i="0" u="none" strike="noStrike" kern="1200" cap="none" spc="0" baseline="0">
                <a:solidFill>
                  <a:srgbClr val="000000"/>
                </a:solidFill>
                <a:uFillTx/>
                <a:latin typeface="Calibri"/>
              </a:endParaRPr>
            </a:p>
          </p:txBody>
        </p:sp>
        <p:sp>
          <p:nvSpPr>
            <p:cNvPr id="18" name="Freeform 29"/>
            <p:cNvSpPr/>
            <p:nvPr/>
          </p:nvSpPr>
          <p:spPr>
            <a:xfrm>
              <a:off x="1006297" y="5862684"/>
              <a:ext cx="431103" cy="990569"/>
            </a:xfrm>
            <a:custGeom>
              <a:avLst/>
              <a:gdLst>
                <a:gd name="f0" fmla="val 180"/>
                <a:gd name="f1" fmla="val w"/>
                <a:gd name="f2" fmla="val h"/>
                <a:gd name="f3" fmla="val 0"/>
                <a:gd name="f4" fmla="val 90"/>
                <a:gd name="f5" fmla="val 207"/>
                <a:gd name="f6" fmla="val 6"/>
                <a:gd name="f7" fmla="val 15"/>
                <a:gd name="f8" fmla="val 4"/>
                <a:gd name="f9" fmla="val 10"/>
                <a:gd name="f10" fmla="val 2"/>
                <a:gd name="f11" fmla="val 5"/>
                <a:gd name="f12" fmla="val 9"/>
                <a:gd name="f13" fmla="val 19"/>
                <a:gd name="f14" fmla="val 1"/>
                <a:gd name="f15" fmla="val 29"/>
                <a:gd name="f16" fmla="val 14"/>
                <a:gd name="f17" fmla="val 62"/>
                <a:gd name="f18" fmla="val 27"/>
                <a:gd name="f19" fmla="val 95"/>
                <a:gd name="f20" fmla="val 42"/>
                <a:gd name="f21" fmla="val 127"/>
                <a:gd name="f22" fmla="val 54"/>
                <a:gd name="f23" fmla="val 154"/>
                <a:gd name="f24" fmla="val 67"/>
                <a:gd name="f25" fmla="val 181"/>
                <a:gd name="f26" fmla="val 80"/>
                <a:gd name="f27" fmla="val 76"/>
                <a:gd name="f28" fmla="val 63"/>
                <a:gd name="f29" fmla="val 152"/>
                <a:gd name="f30" fmla="val 50"/>
                <a:gd name="f31" fmla="val 123"/>
                <a:gd name="f32" fmla="val 34"/>
                <a:gd name="f33" fmla="val 88"/>
                <a:gd name="f34" fmla="val 20"/>
                <a:gd name="f35" fmla="val 51"/>
                <a:gd name="f36" fmla="*/ f1 1 90"/>
                <a:gd name="f37" fmla="*/ f2 1 207"/>
                <a:gd name="f38" fmla="+- f5 0 f3"/>
                <a:gd name="f39" fmla="+- f4 0 f3"/>
                <a:gd name="f40" fmla="*/ f39 1 90"/>
                <a:gd name="f41" fmla="*/ f38 1 207"/>
                <a:gd name="f42" fmla="*/ 0 1 f40"/>
                <a:gd name="f43" fmla="*/ f4 1 f40"/>
                <a:gd name="f44" fmla="*/ 0 1 f41"/>
                <a:gd name="f45" fmla="*/ f5 1 f41"/>
                <a:gd name="f46" fmla="*/ f42 f36 1"/>
                <a:gd name="f47" fmla="*/ f43 f36 1"/>
                <a:gd name="f48" fmla="*/ f45 f37 1"/>
                <a:gd name="f49" fmla="*/ f44 f37 1"/>
              </a:gdLst>
              <a:ahLst/>
              <a:cxnLst>
                <a:cxn ang="3cd4">
                  <a:pos x="hc" y="t"/>
                </a:cxn>
                <a:cxn ang="0">
                  <a:pos x="r" y="vc"/>
                </a:cxn>
                <a:cxn ang="cd4">
                  <a:pos x="hc" y="b"/>
                </a:cxn>
                <a:cxn ang="cd2">
                  <a:pos x="l" y="vc"/>
                </a:cxn>
              </a:cxnLst>
              <a:rect l="f46" t="f49" r="f47" b="f48"/>
              <a:pathLst>
                <a:path w="90" h="207">
                  <a:moveTo>
                    <a:pt x="f6" y="f7"/>
                  </a:moveTo>
                  <a:cubicBezTo>
                    <a:pt x="f8" y="f9"/>
                    <a:pt x="f10" y="f11"/>
                    <a:pt x="f3" y="f3"/>
                  </a:cubicBezTo>
                  <a:cubicBezTo>
                    <a:pt x="f3" y="f12"/>
                    <a:pt x="f3" y="f13"/>
                    <a:pt x="f14" y="f15"/>
                  </a:cubicBezTo>
                  <a:cubicBezTo>
                    <a:pt x="f16" y="f17"/>
                    <a:pt x="f18" y="f19"/>
                    <a:pt x="f20" y="f21"/>
                  </a:cubicBezTo>
                  <a:cubicBezTo>
                    <a:pt x="f22" y="f23"/>
                    <a:pt x="f24" y="f25"/>
                    <a:pt x="f26" y="f5"/>
                  </a:cubicBezTo>
                  <a:cubicBezTo>
                    <a:pt x="f4" y="f5"/>
                    <a:pt x="f4" y="f5"/>
                    <a:pt x="f4" y="f5"/>
                  </a:cubicBezTo>
                  <a:cubicBezTo>
                    <a:pt x="f27" y="f0"/>
                    <a:pt x="f28" y="f29"/>
                    <a:pt x="f30" y="f31"/>
                  </a:cubicBezTo>
                  <a:cubicBezTo>
                    <a:pt x="f32" y="f33"/>
                    <a:pt x="f34" y="f35"/>
                    <a:pt x="f6" y="f7"/>
                  </a:cubicBezTo>
                  <a:close/>
                </a:path>
              </a:pathLst>
            </a:custGeom>
            <a:solidFill>
              <a:srgbClr val="766F54"/>
            </a:solidFill>
            <a:ln>
              <a:noFill/>
              <a:prstDash val="solid"/>
            </a:ln>
          </p:spPr>
          <p:txBody>
            <a:bodyPr vert="horz" wrap="square" lIns="0" tIns="0" rIns="0" bIns="0" anchor="t" anchorCtr="0" compatLnSpc="1"/>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hr-HR" sz="1800" b="0" i="0" u="none" strike="noStrike" kern="1200" cap="none" spc="0" baseline="0">
                <a:solidFill>
                  <a:srgbClr val="000000"/>
                </a:solidFill>
                <a:uFillTx/>
                <a:latin typeface="Calibri"/>
              </a:endParaRPr>
            </a:p>
          </p:txBody>
        </p:sp>
        <p:sp>
          <p:nvSpPr>
            <p:cNvPr id="19" name="Freeform 30"/>
            <p:cNvSpPr/>
            <p:nvPr/>
          </p:nvSpPr>
          <p:spPr>
            <a:xfrm>
              <a:off x="521546" y="4364376"/>
              <a:ext cx="551803" cy="2235964"/>
            </a:xfrm>
            <a:custGeom>
              <a:avLst/>
              <a:gdLst>
                <a:gd name="f0" fmla="val w"/>
                <a:gd name="f1" fmla="val h"/>
                <a:gd name="f2" fmla="val 0"/>
                <a:gd name="f3" fmla="val 115"/>
                <a:gd name="f4" fmla="val 467"/>
                <a:gd name="f5" fmla="val 101"/>
                <a:gd name="f6" fmla="val 409"/>
                <a:gd name="f7" fmla="val 93"/>
                <a:gd name="f8" fmla="val 388"/>
                <a:gd name="f9" fmla="val 85"/>
                <a:gd name="f10" fmla="val 366"/>
                <a:gd name="f11" fmla="val 78"/>
                <a:gd name="f12" fmla="val 344"/>
                <a:gd name="f13" fmla="val 57"/>
                <a:gd name="f14" fmla="val 281"/>
                <a:gd name="f15" fmla="val 41"/>
                <a:gd name="f16" fmla="val 216"/>
                <a:gd name="f17" fmla="val 29"/>
                <a:gd name="f18" fmla="val 151"/>
                <a:gd name="f19" fmla="val 22"/>
                <a:gd name="f20" fmla="val 119"/>
                <a:gd name="f21" fmla="val 17"/>
                <a:gd name="f22" fmla="val 86"/>
                <a:gd name="f23" fmla="val 13"/>
                <a:gd name="f24" fmla="val 53"/>
                <a:gd name="f25" fmla="val 9"/>
                <a:gd name="f26" fmla="val 35"/>
                <a:gd name="f27" fmla="val 4"/>
                <a:gd name="f28" fmla="val 18"/>
                <a:gd name="f29" fmla="val 5"/>
                <a:gd name="f30" fmla="val 51"/>
                <a:gd name="f31" fmla="val 12"/>
                <a:gd name="f32" fmla="val 102"/>
                <a:gd name="f33" fmla="val 21"/>
                <a:gd name="f34" fmla="val 152"/>
                <a:gd name="f35" fmla="val 33"/>
                <a:gd name="f36" fmla="val 218"/>
                <a:gd name="f37" fmla="val 49"/>
                <a:gd name="f38" fmla="val 283"/>
                <a:gd name="f39" fmla="val 69"/>
                <a:gd name="f40" fmla="val 347"/>
                <a:gd name="f41" fmla="val 79"/>
                <a:gd name="f42" fmla="val 378"/>
                <a:gd name="f43" fmla="val 90"/>
                <a:gd name="f44" fmla="val 410"/>
                <a:gd name="f45" fmla="val 103"/>
                <a:gd name="f46" fmla="val 441"/>
                <a:gd name="f47" fmla="val 107"/>
                <a:gd name="f48" fmla="val 449"/>
                <a:gd name="f49" fmla="val 111"/>
                <a:gd name="f50" fmla="val 458"/>
                <a:gd name="f51" fmla="val 114"/>
                <a:gd name="f52" fmla="val 464"/>
                <a:gd name="f53" fmla="val 113"/>
                <a:gd name="f54" fmla="val 461"/>
                <a:gd name="f55" fmla="val 112"/>
                <a:gd name="f56" fmla="val 108"/>
                <a:gd name="f57" fmla="val 442"/>
                <a:gd name="f58" fmla="val 104"/>
                <a:gd name="f59" fmla="val 425"/>
                <a:gd name="f60" fmla="*/ f0 1 115"/>
                <a:gd name="f61" fmla="*/ f1 1 467"/>
                <a:gd name="f62" fmla="+- f4 0 f2"/>
                <a:gd name="f63" fmla="+- f3 0 f2"/>
                <a:gd name="f64" fmla="*/ f63 1 115"/>
                <a:gd name="f65" fmla="*/ f62 1 467"/>
                <a:gd name="f66" fmla="*/ 0 1 f64"/>
                <a:gd name="f67" fmla="*/ f3 1 f64"/>
                <a:gd name="f68" fmla="*/ 0 1 f65"/>
                <a:gd name="f69" fmla="*/ f4 1 f65"/>
                <a:gd name="f70" fmla="*/ f66 f60 1"/>
                <a:gd name="f71" fmla="*/ f67 f60 1"/>
                <a:gd name="f72" fmla="*/ f69 f61 1"/>
                <a:gd name="f73" fmla="*/ f68 f61 1"/>
              </a:gdLst>
              <a:ahLst/>
              <a:cxnLst>
                <a:cxn ang="3cd4">
                  <a:pos x="hc" y="t"/>
                </a:cxn>
                <a:cxn ang="0">
                  <a:pos x="r" y="vc"/>
                </a:cxn>
                <a:cxn ang="cd4">
                  <a:pos x="hc" y="b"/>
                </a:cxn>
                <a:cxn ang="cd2">
                  <a:pos x="l" y="vc"/>
                </a:cxn>
              </a:cxnLst>
              <a:rect l="f70" t="f73" r="f71" b="f72"/>
              <a:pathLst>
                <a:path w="115" h="467">
                  <a:moveTo>
                    <a:pt x="f5" y="f6"/>
                  </a:moveTo>
                  <a:cubicBezTo>
                    <a:pt x="f7" y="f8"/>
                    <a:pt x="f9" y="f10"/>
                    <a:pt x="f11" y="f12"/>
                  </a:cubicBezTo>
                  <a:cubicBezTo>
                    <a:pt x="f13" y="f14"/>
                    <a:pt x="f15" y="f16"/>
                    <a:pt x="f17" y="f18"/>
                  </a:cubicBezTo>
                  <a:cubicBezTo>
                    <a:pt x="f19" y="f20"/>
                    <a:pt x="f21" y="f22"/>
                    <a:pt x="f23" y="f24"/>
                  </a:cubicBezTo>
                  <a:cubicBezTo>
                    <a:pt x="f25" y="f26"/>
                    <a:pt x="f27" y="f28"/>
                    <a:pt x="f2" y="f2"/>
                  </a:cubicBezTo>
                  <a:cubicBezTo>
                    <a:pt x="f29" y="f30"/>
                    <a:pt x="f31" y="f32"/>
                    <a:pt x="f33" y="f34"/>
                  </a:cubicBezTo>
                  <a:cubicBezTo>
                    <a:pt x="f35" y="f36"/>
                    <a:pt x="f37" y="f38"/>
                    <a:pt x="f39" y="f40"/>
                  </a:cubicBezTo>
                  <a:cubicBezTo>
                    <a:pt x="f41" y="f42"/>
                    <a:pt x="f43" y="f44"/>
                    <a:pt x="f45" y="f46"/>
                  </a:cubicBezTo>
                  <a:cubicBezTo>
                    <a:pt x="f47" y="f48"/>
                    <a:pt x="f49" y="f50"/>
                    <a:pt x="f3" y="f4"/>
                  </a:cubicBezTo>
                  <a:cubicBezTo>
                    <a:pt x="f51" y="f52"/>
                    <a:pt x="f53" y="f54"/>
                    <a:pt x="f55" y="f50"/>
                  </a:cubicBezTo>
                  <a:cubicBezTo>
                    <a:pt x="f56" y="f57"/>
                    <a:pt x="f58" y="f59"/>
                    <a:pt x="f5" y="f6"/>
                  </a:cubicBezTo>
                  <a:close/>
                </a:path>
              </a:pathLst>
            </a:custGeom>
            <a:solidFill>
              <a:srgbClr val="766F54"/>
            </a:solidFill>
            <a:ln>
              <a:noFill/>
              <a:prstDash val="solid"/>
            </a:ln>
          </p:spPr>
          <p:txBody>
            <a:bodyPr vert="horz" wrap="square" lIns="0" tIns="0" rIns="0" bIns="0" anchor="t" anchorCtr="0" compatLnSpc="1"/>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hr-HR" sz="1800" b="0" i="0" u="none" strike="noStrike" kern="1200" cap="none" spc="0" baseline="0">
                <a:solidFill>
                  <a:srgbClr val="000000"/>
                </a:solidFill>
                <a:uFillTx/>
                <a:latin typeface="Calibri"/>
              </a:endParaRPr>
            </a:p>
          </p:txBody>
        </p:sp>
        <p:sp>
          <p:nvSpPr>
            <p:cNvPr id="20" name="Freeform 31"/>
            <p:cNvSpPr/>
            <p:nvPr/>
          </p:nvSpPr>
          <p:spPr>
            <a:xfrm>
              <a:off x="467898" y="1289194"/>
              <a:ext cx="174357" cy="3027276"/>
            </a:xfrm>
            <a:custGeom>
              <a:avLst/>
              <a:gdLst>
                <a:gd name="f0" fmla="val w"/>
                <a:gd name="f1" fmla="val h"/>
                <a:gd name="f2" fmla="val 0"/>
                <a:gd name="f3" fmla="val 36"/>
                <a:gd name="f4" fmla="val 633"/>
                <a:gd name="f5" fmla="val 17"/>
                <a:gd name="f6" fmla="val 15"/>
                <a:gd name="f7" fmla="val 621"/>
                <a:gd name="f8" fmla="val 14"/>
                <a:gd name="f9" fmla="val 609"/>
                <a:gd name="f10" fmla="val 13"/>
                <a:gd name="f11" fmla="val 597"/>
                <a:gd name="f12" fmla="val 8"/>
                <a:gd name="f13" fmla="val 530"/>
                <a:gd name="f14" fmla="val 5"/>
                <a:gd name="f15" fmla="val 464"/>
                <a:gd name="f16" fmla="val 398"/>
                <a:gd name="f17" fmla="val 331"/>
                <a:gd name="f18" fmla="val 265"/>
                <a:gd name="f19" fmla="val 198"/>
                <a:gd name="f20" fmla="val 165"/>
                <a:gd name="f21" fmla="val 18"/>
                <a:gd name="f22" fmla="val 132"/>
                <a:gd name="f23" fmla="val 22"/>
                <a:gd name="f24" fmla="val 99"/>
                <a:gd name="f25" fmla="val 26"/>
                <a:gd name="f26" fmla="val 66"/>
                <a:gd name="f27" fmla="val 30"/>
                <a:gd name="f28" fmla="val 33"/>
                <a:gd name="f29" fmla="val 35"/>
                <a:gd name="f30" fmla="val 29"/>
                <a:gd name="f31" fmla="val 24"/>
                <a:gd name="f32" fmla="val 20"/>
                <a:gd name="f33" fmla="val 16"/>
                <a:gd name="f34" fmla="val 10"/>
                <a:gd name="f35" fmla="val 4"/>
                <a:gd name="f36" fmla="val 264"/>
                <a:gd name="f37" fmla="val 1"/>
                <a:gd name="f38" fmla="val 461"/>
                <a:gd name="f39" fmla="val 2"/>
                <a:gd name="f40" fmla="val 525"/>
                <a:gd name="f41" fmla="val 7"/>
                <a:gd name="f42" fmla="val 589"/>
                <a:gd name="f43" fmla="val 603"/>
                <a:gd name="f44" fmla="val 618"/>
                <a:gd name="f45" fmla="val 632"/>
                <a:gd name="f46" fmla="*/ f0 1 36"/>
                <a:gd name="f47" fmla="*/ f1 1 633"/>
                <a:gd name="f48" fmla="+- f4 0 f2"/>
                <a:gd name="f49" fmla="+- f3 0 f2"/>
                <a:gd name="f50" fmla="*/ f49 1 36"/>
                <a:gd name="f51" fmla="*/ f48 1 633"/>
                <a:gd name="f52" fmla="*/ 0 1 f50"/>
                <a:gd name="f53" fmla="*/ f3 1 f50"/>
                <a:gd name="f54" fmla="*/ 0 1 f51"/>
                <a:gd name="f55" fmla="*/ f4 1 f51"/>
                <a:gd name="f56" fmla="*/ f52 f46 1"/>
                <a:gd name="f57" fmla="*/ f53 f46 1"/>
                <a:gd name="f58" fmla="*/ f55 f47 1"/>
                <a:gd name="f59" fmla="*/ f54 f47 1"/>
              </a:gdLst>
              <a:ahLst/>
              <a:cxnLst>
                <a:cxn ang="3cd4">
                  <a:pos x="hc" y="t"/>
                </a:cxn>
                <a:cxn ang="0">
                  <a:pos x="r" y="vc"/>
                </a:cxn>
                <a:cxn ang="cd4">
                  <a:pos x="hc" y="b"/>
                </a:cxn>
                <a:cxn ang="cd2">
                  <a:pos x="l" y="vc"/>
                </a:cxn>
              </a:cxnLst>
              <a:rect l="f56" t="f59" r="f57" b="f58"/>
              <a:pathLst>
                <a:path w="36" h="633">
                  <a:moveTo>
                    <a:pt x="f5" y="f4"/>
                  </a:moveTo>
                  <a:cubicBezTo>
                    <a:pt x="f6" y="f7"/>
                    <a:pt x="f8" y="f9"/>
                    <a:pt x="f10" y="f11"/>
                  </a:cubicBezTo>
                  <a:cubicBezTo>
                    <a:pt x="f12" y="f13"/>
                    <a:pt x="f14" y="f15"/>
                    <a:pt x="f14" y="f16"/>
                  </a:cubicBezTo>
                  <a:cubicBezTo>
                    <a:pt x="f14" y="f17"/>
                    <a:pt x="f12" y="f18"/>
                    <a:pt x="f10" y="f19"/>
                  </a:cubicBezTo>
                  <a:cubicBezTo>
                    <a:pt x="f6" y="f20"/>
                    <a:pt x="f21" y="f22"/>
                    <a:pt x="f23" y="f24"/>
                  </a:cubicBezTo>
                  <a:cubicBezTo>
                    <a:pt x="f25" y="f26"/>
                    <a:pt x="f27" y="f28"/>
                    <a:pt x="f3" y="f2"/>
                  </a:cubicBezTo>
                  <a:cubicBezTo>
                    <a:pt x="f29" y="f2"/>
                    <a:pt x="f29" y="f2"/>
                    <a:pt x="f29" y="f2"/>
                  </a:cubicBezTo>
                  <a:cubicBezTo>
                    <a:pt x="f30" y="f28"/>
                    <a:pt x="f31" y="f26"/>
                    <a:pt x="f32" y="f24"/>
                  </a:cubicBezTo>
                  <a:cubicBezTo>
                    <a:pt x="f33" y="f22"/>
                    <a:pt x="f10" y="f20"/>
                    <a:pt x="f34" y="f19"/>
                  </a:cubicBezTo>
                  <a:cubicBezTo>
                    <a:pt x="f35" y="f36"/>
                    <a:pt x="f37" y="f17"/>
                    <a:pt x="f37" y="f16"/>
                  </a:cubicBezTo>
                  <a:cubicBezTo>
                    <a:pt x="f2" y="f38"/>
                    <a:pt x="f39" y="f40"/>
                    <a:pt x="f41" y="f42"/>
                  </a:cubicBezTo>
                  <a:cubicBezTo>
                    <a:pt x="f34" y="f43"/>
                    <a:pt x="f10" y="f44"/>
                    <a:pt x="f33" y="f45"/>
                  </a:cubicBezTo>
                  <a:cubicBezTo>
                    <a:pt x="f33" y="f45"/>
                    <a:pt x="f5" y="f4"/>
                    <a:pt x="f5" y="f4"/>
                  </a:cubicBezTo>
                  <a:close/>
                </a:path>
              </a:pathLst>
            </a:custGeom>
            <a:solidFill>
              <a:srgbClr val="766F54"/>
            </a:solidFill>
            <a:ln>
              <a:noFill/>
              <a:prstDash val="solid"/>
            </a:ln>
          </p:spPr>
          <p:txBody>
            <a:bodyPr vert="horz" wrap="square" lIns="0" tIns="0" rIns="0" bIns="0" anchor="t" anchorCtr="0" compatLnSpc="1"/>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hr-HR" sz="1800" b="0" i="0" u="none" strike="noStrike" kern="1200" cap="none" spc="0" baseline="0">
                <a:solidFill>
                  <a:srgbClr val="000000"/>
                </a:solidFill>
                <a:uFillTx/>
                <a:latin typeface="Calibri"/>
              </a:endParaRPr>
            </a:p>
          </p:txBody>
        </p:sp>
        <p:sp>
          <p:nvSpPr>
            <p:cNvPr id="21" name="Freeform 32"/>
            <p:cNvSpPr/>
            <p:nvPr/>
          </p:nvSpPr>
          <p:spPr>
            <a:xfrm>
              <a:off x="1111672" y="6571600"/>
              <a:ext cx="134124" cy="281653"/>
            </a:xfrm>
            <a:custGeom>
              <a:avLst/>
              <a:gdLst>
                <a:gd name="f0" fmla="val w"/>
                <a:gd name="f1" fmla="val h"/>
                <a:gd name="f2" fmla="val 0"/>
                <a:gd name="f3" fmla="val 28"/>
                <a:gd name="f4" fmla="val 59"/>
                <a:gd name="f5" fmla="val 22"/>
                <a:gd name="f6" fmla="val 18"/>
                <a:gd name="f7" fmla="val 40"/>
                <a:gd name="f8" fmla="val 9"/>
                <a:gd name="f9" fmla="val 20"/>
                <a:gd name="f10" fmla="val 6"/>
                <a:gd name="f11" fmla="val 13"/>
                <a:gd name="f12" fmla="*/ f0 1 28"/>
                <a:gd name="f13" fmla="*/ f1 1 59"/>
                <a:gd name="f14" fmla="+- f4 0 f2"/>
                <a:gd name="f15" fmla="+- f3 0 f2"/>
                <a:gd name="f16" fmla="*/ f15 1 28"/>
                <a:gd name="f17" fmla="*/ f14 1 59"/>
                <a:gd name="f18" fmla="*/ 0 1 f16"/>
                <a:gd name="f19" fmla="*/ f3 1 f16"/>
                <a:gd name="f20" fmla="*/ 0 1 f17"/>
                <a:gd name="f21" fmla="*/ f4 1 f17"/>
                <a:gd name="f22" fmla="*/ f18 f12 1"/>
                <a:gd name="f23" fmla="*/ f19 f12 1"/>
                <a:gd name="f24" fmla="*/ f21 f13 1"/>
                <a:gd name="f25" fmla="*/ f20 f13 1"/>
              </a:gdLst>
              <a:ahLst/>
              <a:cxnLst>
                <a:cxn ang="3cd4">
                  <a:pos x="hc" y="t"/>
                </a:cxn>
                <a:cxn ang="0">
                  <a:pos x="r" y="vc"/>
                </a:cxn>
                <a:cxn ang="cd4">
                  <a:pos x="hc" y="b"/>
                </a:cxn>
                <a:cxn ang="cd2">
                  <a:pos x="l" y="vc"/>
                </a:cxn>
              </a:cxnLst>
              <a:rect l="f22" t="f25" r="f23" b="f24"/>
              <a:pathLst>
                <a:path w="28" h="59">
                  <a:moveTo>
                    <a:pt x="f5" y="f4"/>
                  </a:moveTo>
                  <a:cubicBezTo>
                    <a:pt x="f3" y="f4"/>
                    <a:pt x="f3" y="f4"/>
                    <a:pt x="f3" y="f4"/>
                  </a:cubicBezTo>
                  <a:cubicBezTo>
                    <a:pt x="f6" y="f7"/>
                    <a:pt x="f8" y="f9"/>
                    <a:pt x="f2" y="f2"/>
                  </a:cubicBezTo>
                  <a:cubicBezTo>
                    <a:pt x="f10" y="f9"/>
                    <a:pt x="f11" y="f7"/>
                    <a:pt x="f5" y="f4"/>
                  </a:cubicBezTo>
                  <a:close/>
                </a:path>
              </a:pathLst>
            </a:custGeom>
            <a:solidFill>
              <a:srgbClr val="766F54"/>
            </a:solidFill>
            <a:ln>
              <a:noFill/>
              <a:prstDash val="solid"/>
            </a:ln>
          </p:spPr>
          <p:txBody>
            <a:bodyPr vert="horz" wrap="square" lIns="0" tIns="0" rIns="0" bIns="0" anchor="t" anchorCtr="0" compatLnSpc="1"/>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hr-HR" sz="1800" b="0" i="0" u="none" strike="noStrike" kern="1200" cap="none" spc="0" baseline="0">
                <a:solidFill>
                  <a:srgbClr val="000000"/>
                </a:solidFill>
                <a:uFillTx/>
                <a:latin typeface="Calibri"/>
              </a:endParaRPr>
            </a:p>
          </p:txBody>
        </p:sp>
        <p:sp>
          <p:nvSpPr>
            <p:cNvPr id="22" name="Freeform 33"/>
            <p:cNvSpPr/>
            <p:nvPr/>
          </p:nvSpPr>
          <p:spPr>
            <a:xfrm>
              <a:off x="502389" y="4107631"/>
              <a:ext cx="82387" cy="511570"/>
            </a:xfrm>
            <a:custGeom>
              <a:avLst/>
              <a:gdLst>
                <a:gd name="f0" fmla="val w"/>
                <a:gd name="f1" fmla="val h"/>
                <a:gd name="f2" fmla="val 0"/>
                <a:gd name="f3" fmla="val 17"/>
                <a:gd name="f4" fmla="val 107"/>
                <a:gd name="f5" fmla="val 4"/>
                <a:gd name="f6" fmla="val 54"/>
                <a:gd name="f7" fmla="val 8"/>
                <a:gd name="f8" fmla="val 72"/>
                <a:gd name="f9" fmla="val 13"/>
                <a:gd name="f10" fmla="val 89"/>
                <a:gd name="f11" fmla="val 14"/>
                <a:gd name="f12" fmla="val 86"/>
                <a:gd name="f13" fmla="val 12"/>
                <a:gd name="f14" fmla="val 65"/>
                <a:gd name="f15" fmla="val 10"/>
                <a:gd name="f16" fmla="val 44"/>
                <a:gd name="f17" fmla="val 9"/>
                <a:gd name="f18" fmla="val 43"/>
                <a:gd name="f19" fmla="val 6"/>
                <a:gd name="f20" fmla="val 29"/>
                <a:gd name="f21" fmla="val 3"/>
                <a:gd name="f22" fmla="val 2"/>
                <a:gd name="f23" fmla="val 5"/>
                <a:gd name="f24" fmla="val 1"/>
                <a:gd name="f25" fmla="val 23"/>
                <a:gd name="f26" fmla="val 39"/>
                <a:gd name="f27" fmla="*/ f0 1 17"/>
                <a:gd name="f28" fmla="*/ f1 1 107"/>
                <a:gd name="f29" fmla="+- f4 0 f2"/>
                <a:gd name="f30" fmla="+- f3 0 f2"/>
                <a:gd name="f31" fmla="*/ f30 1 17"/>
                <a:gd name="f32" fmla="*/ f29 1 107"/>
                <a:gd name="f33" fmla="*/ 0 1 f31"/>
                <a:gd name="f34" fmla="*/ f3 1 f31"/>
                <a:gd name="f35" fmla="*/ 0 1 f32"/>
                <a:gd name="f36" fmla="*/ f4 1 f32"/>
                <a:gd name="f37" fmla="*/ f33 f27 1"/>
                <a:gd name="f38" fmla="*/ f34 f27 1"/>
                <a:gd name="f39" fmla="*/ f36 f28 1"/>
                <a:gd name="f40" fmla="*/ f35 f28 1"/>
              </a:gdLst>
              <a:ahLst/>
              <a:cxnLst>
                <a:cxn ang="3cd4">
                  <a:pos x="hc" y="t"/>
                </a:cxn>
                <a:cxn ang="0">
                  <a:pos x="r" y="vc"/>
                </a:cxn>
                <a:cxn ang="cd4">
                  <a:pos x="hc" y="b"/>
                </a:cxn>
                <a:cxn ang="cd2">
                  <a:pos x="l" y="vc"/>
                </a:cxn>
              </a:cxnLst>
              <a:rect l="f37" t="f40" r="f38" b="f39"/>
              <a:pathLst>
                <a:path w="17" h="107">
                  <a:moveTo>
                    <a:pt x="f5" y="f6"/>
                  </a:moveTo>
                  <a:cubicBezTo>
                    <a:pt x="f7" y="f8"/>
                    <a:pt x="f9" y="f10"/>
                    <a:pt x="f3" y="f4"/>
                  </a:cubicBezTo>
                  <a:cubicBezTo>
                    <a:pt x="f11" y="f12"/>
                    <a:pt x="f13" y="f14"/>
                    <a:pt x="f15" y="f16"/>
                  </a:cubicBezTo>
                  <a:cubicBezTo>
                    <a:pt x="f15" y="f16"/>
                    <a:pt x="f17" y="f18"/>
                    <a:pt x="f17" y="f18"/>
                  </a:cubicBezTo>
                  <a:cubicBezTo>
                    <a:pt x="f19" y="f20"/>
                    <a:pt x="f21" y="f11"/>
                    <a:pt x="f2" y="f2"/>
                  </a:cubicBezTo>
                  <a:cubicBezTo>
                    <a:pt x="f2" y="f22"/>
                    <a:pt x="f2" y="f23"/>
                    <a:pt x="f2" y="f7"/>
                  </a:cubicBezTo>
                  <a:cubicBezTo>
                    <a:pt x="f24" y="f25"/>
                    <a:pt x="f21" y="f26"/>
                    <a:pt x="f5" y="f6"/>
                  </a:cubicBezTo>
                  <a:close/>
                </a:path>
              </a:pathLst>
            </a:custGeom>
            <a:solidFill>
              <a:srgbClr val="766F54"/>
            </a:solidFill>
            <a:ln>
              <a:noFill/>
              <a:prstDash val="solid"/>
            </a:ln>
          </p:spPr>
          <p:txBody>
            <a:bodyPr vert="horz" wrap="square" lIns="0" tIns="0" rIns="0" bIns="0" anchor="t" anchorCtr="0" compatLnSpc="1"/>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hr-HR" sz="1800" b="0" i="0" u="none" strike="noStrike" kern="1200" cap="none" spc="0" baseline="0">
                <a:solidFill>
                  <a:srgbClr val="000000"/>
                </a:solidFill>
                <a:uFillTx/>
                <a:latin typeface="Calibri"/>
              </a:endParaRPr>
            </a:p>
          </p:txBody>
        </p:sp>
        <p:sp>
          <p:nvSpPr>
            <p:cNvPr id="23" name="Freeform 34"/>
            <p:cNvSpPr/>
            <p:nvPr/>
          </p:nvSpPr>
          <p:spPr>
            <a:xfrm>
              <a:off x="973726" y="3145801"/>
              <a:ext cx="1410169" cy="2716883"/>
            </a:xfrm>
            <a:custGeom>
              <a:avLst/>
              <a:gdLst>
                <a:gd name="f0" fmla="val w"/>
                <a:gd name="f1" fmla="val h"/>
                <a:gd name="f2" fmla="val 0"/>
                <a:gd name="f3" fmla="val 294"/>
                <a:gd name="f4" fmla="val 568"/>
                <a:gd name="f5" fmla="val 8"/>
                <a:gd name="f6" fmla="val 553"/>
                <a:gd name="f7" fmla="val 9"/>
                <a:gd name="f8" fmla="val 501"/>
                <a:gd name="f9" fmla="val 19"/>
                <a:gd name="f10" fmla="val 448"/>
                <a:gd name="f11" fmla="val 35"/>
                <a:gd name="f12" fmla="val 397"/>
                <a:gd name="f13" fmla="val 51"/>
                <a:gd name="f14" fmla="val 347"/>
                <a:gd name="f15" fmla="val 73"/>
                <a:gd name="f16" fmla="val 298"/>
                <a:gd name="f17" fmla="val 99"/>
                <a:gd name="f18" fmla="val 252"/>
                <a:gd name="f19" fmla="val 124"/>
                <a:gd name="f20" fmla="val 205"/>
                <a:gd name="f21" fmla="val 154"/>
                <a:gd name="f22" fmla="val 161"/>
                <a:gd name="f23" fmla="val 187"/>
                <a:gd name="f24" fmla="val 119"/>
                <a:gd name="f25" fmla="val 203"/>
                <a:gd name="f26" fmla="val 98"/>
                <a:gd name="f27" fmla="val 220"/>
                <a:gd name="f28" fmla="val 77"/>
                <a:gd name="f29" fmla="val 238"/>
                <a:gd name="f30" fmla="val 58"/>
                <a:gd name="f31" fmla="val 247"/>
                <a:gd name="f32" fmla="val 48"/>
                <a:gd name="f33" fmla="val 256"/>
                <a:gd name="f34" fmla="val 38"/>
                <a:gd name="f35" fmla="val 265"/>
                <a:gd name="f36" fmla="val 28"/>
                <a:gd name="f37" fmla="val 274"/>
                <a:gd name="f38" fmla="val 284"/>
                <a:gd name="f39" fmla="val 293"/>
                <a:gd name="f40" fmla="val 283"/>
                <a:gd name="f41" fmla="val 273"/>
                <a:gd name="f42" fmla="val 18"/>
                <a:gd name="f43" fmla="val 264"/>
                <a:gd name="f44" fmla="val 27"/>
                <a:gd name="f45" fmla="val 255"/>
                <a:gd name="f46" fmla="val 37"/>
                <a:gd name="f47" fmla="val 246"/>
                <a:gd name="f48" fmla="val 47"/>
                <a:gd name="f49" fmla="val 237"/>
                <a:gd name="f50" fmla="val 56"/>
                <a:gd name="f51" fmla="val 218"/>
                <a:gd name="f52" fmla="val 76"/>
                <a:gd name="f53" fmla="val 201"/>
                <a:gd name="f54" fmla="val 96"/>
                <a:gd name="f55" fmla="val 185"/>
                <a:gd name="f56" fmla="val 117"/>
                <a:gd name="f57" fmla="val 151"/>
                <a:gd name="f58" fmla="val 159"/>
                <a:gd name="f59" fmla="val 121"/>
                <a:gd name="f60" fmla="val 95"/>
                <a:gd name="f61" fmla="val 249"/>
                <a:gd name="f62" fmla="val 68"/>
                <a:gd name="f63" fmla="val 296"/>
                <a:gd name="f64" fmla="val 46"/>
                <a:gd name="f65" fmla="val 345"/>
                <a:gd name="f66" fmla="val 30"/>
                <a:gd name="f67" fmla="val 396"/>
                <a:gd name="f68" fmla="val 13"/>
                <a:gd name="f69" fmla="val 445"/>
                <a:gd name="f70" fmla="val 3"/>
                <a:gd name="f71" fmla="val 497"/>
                <a:gd name="f72" fmla="val 549"/>
                <a:gd name="f73" fmla="val 555"/>
                <a:gd name="f74" fmla="val 5"/>
                <a:gd name="f75" fmla="val 561"/>
                <a:gd name="f76" fmla="val 7"/>
                <a:gd name="f77" fmla="val 563"/>
                <a:gd name="f78" fmla="val 558"/>
                <a:gd name="f79" fmla="*/ f0 1 294"/>
                <a:gd name="f80" fmla="*/ f1 1 568"/>
                <a:gd name="f81" fmla="+- f4 0 f2"/>
                <a:gd name="f82" fmla="+- f3 0 f2"/>
                <a:gd name="f83" fmla="*/ f82 1 294"/>
                <a:gd name="f84" fmla="*/ f81 1 568"/>
                <a:gd name="f85" fmla="*/ 0 1 f83"/>
                <a:gd name="f86" fmla="*/ f3 1 f83"/>
                <a:gd name="f87" fmla="*/ 0 1 f84"/>
                <a:gd name="f88" fmla="*/ f4 1 f84"/>
                <a:gd name="f89" fmla="*/ f85 f79 1"/>
                <a:gd name="f90" fmla="*/ f86 f79 1"/>
                <a:gd name="f91" fmla="*/ f88 f80 1"/>
                <a:gd name="f92" fmla="*/ f87 f80 1"/>
              </a:gdLst>
              <a:ahLst/>
              <a:cxnLst>
                <a:cxn ang="3cd4">
                  <a:pos x="hc" y="t"/>
                </a:cxn>
                <a:cxn ang="0">
                  <a:pos x="r" y="vc"/>
                </a:cxn>
                <a:cxn ang="cd4">
                  <a:pos x="hc" y="b"/>
                </a:cxn>
                <a:cxn ang="cd2">
                  <a:pos x="l" y="vc"/>
                </a:cxn>
              </a:cxnLst>
              <a:rect l="f89" t="f92" r="f90" b="f91"/>
              <a:pathLst>
                <a:path w="294" h="568">
                  <a:moveTo>
                    <a:pt x="f5" y="f6"/>
                  </a:moveTo>
                  <a:cubicBezTo>
                    <a:pt x="f7" y="f8"/>
                    <a:pt x="f9" y="f10"/>
                    <a:pt x="f11" y="f12"/>
                  </a:cubicBezTo>
                  <a:cubicBezTo>
                    <a:pt x="f13" y="f14"/>
                    <a:pt x="f15" y="f16"/>
                    <a:pt x="f17" y="f18"/>
                  </a:cubicBezTo>
                  <a:cubicBezTo>
                    <a:pt x="f19" y="f20"/>
                    <a:pt x="f21" y="f22"/>
                    <a:pt x="f23" y="f24"/>
                  </a:cubicBezTo>
                  <a:cubicBezTo>
                    <a:pt x="f25" y="f26"/>
                    <a:pt x="f27" y="f28"/>
                    <a:pt x="f29" y="f30"/>
                  </a:cubicBezTo>
                  <a:cubicBezTo>
                    <a:pt x="f31" y="f32"/>
                    <a:pt x="f33" y="f34"/>
                    <a:pt x="f35" y="f36"/>
                  </a:cubicBezTo>
                  <a:cubicBezTo>
                    <a:pt x="f37" y="f9"/>
                    <a:pt x="f38" y="f7"/>
                    <a:pt x="f3" y="f2"/>
                  </a:cubicBezTo>
                  <a:cubicBezTo>
                    <a:pt x="f39" y="f2"/>
                    <a:pt x="f39" y="f2"/>
                    <a:pt x="f39" y="f2"/>
                  </a:cubicBezTo>
                  <a:cubicBezTo>
                    <a:pt x="f40" y="f7"/>
                    <a:pt x="f41" y="f42"/>
                    <a:pt x="f43" y="f44"/>
                  </a:cubicBezTo>
                  <a:cubicBezTo>
                    <a:pt x="f45" y="f46"/>
                    <a:pt x="f47" y="f48"/>
                    <a:pt x="f49" y="f50"/>
                  </a:cubicBezTo>
                  <a:cubicBezTo>
                    <a:pt x="f51" y="f52"/>
                    <a:pt x="f53" y="f54"/>
                    <a:pt x="f55" y="f56"/>
                  </a:cubicBezTo>
                  <a:cubicBezTo>
                    <a:pt x="f57" y="f58"/>
                    <a:pt x="f59" y="f25"/>
                    <a:pt x="f60" y="f61"/>
                  </a:cubicBezTo>
                  <a:cubicBezTo>
                    <a:pt x="f62" y="f63"/>
                    <a:pt x="f64" y="f65"/>
                    <a:pt x="f66" y="f67"/>
                  </a:cubicBezTo>
                  <a:cubicBezTo>
                    <a:pt x="f68" y="f69"/>
                    <a:pt x="f70" y="f71"/>
                    <a:pt x="f2" y="f72"/>
                  </a:cubicBezTo>
                  <a:cubicBezTo>
                    <a:pt x="f70" y="f73"/>
                    <a:pt x="f74" y="f75"/>
                    <a:pt x="f76" y="f4"/>
                  </a:cubicBezTo>
                  <a:cubicBezTo>
                    <a:pt x="f76" y="f77"/>
                    <a:pt x="f76" y="f78"/>
                    <a:pt x="f5" y="f6"/>
                  </a:cubicBezTo>
                  <a:close/>
                </a:path>
              </a:pathLst>
            </a:custGeom>
            <a:solidFill>
              <a:srgbClr val="766F54"/>
            </a:solidFill>
            <a:ln>
              <a:noFill/>
              <a:prstDash val="solid"/>
            </a:ln>
          </p:spPr>
          <p:txBody>
            <a:bodyPr vert="horz" wrap="square" lIns="0" tIns="0" rIns="0" bIns="0" anchor="t" anchorCtr="0" compatLnSpc="1"/>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hr-HR" sz="1800" b="0" i="0" u="none" strike="noStrike" kern="1200" cap="none" spc="0" baseline="0">
                <a:solidFill>
                  <a:srgbClr val="000000"/>
                </a:solidFill>
                <a:uFillTx/>
                <a:latin typeface="Calibri"/>
              </a:endParaRPr>
            </a:p>
          </p:txBody>
        </p:sp>
        <p:sp>
          <p:nvSpPr>
            <p:cNvPr id="24" name="Freeform 35"/>
            <p:cNvSpPr/>
            <p:nvPr/>
          </p:nvSpPr>
          <p:spPr>
            <a:xfrm>
              <a:off x="1073350" y="6600340"/>
              <a:ext cx="120709" cy="252913"/>
            </a:xfrm>
            <a:custGeom>
              <a:avLst/>
              <a:gdLst>
                <a:gd name="f0" fmla="val w"/>
                <a:gd name="f1" fmla="val h"/>
                <a:gd name="f2" fmla="val 0"/>
                <a:gd name="f3" fmla="val 25"/>
                <a:gd name="f4" fmla="val 53"/>
                <a:gd name="f5" fmla="val 5"/>
                <a:gd name="f6" fmla="val 18"/>
                <a:gd name="f7" fmla="val 12"/>
                <a:gd name="f8" fmla="val 36"/>
                <a:gd name="f9" fmla="val 19"/>
                <a:gd name="f10" fmla="val 16"/>
                <a:gd name="f11" fmla="val 8"/>
                <a:gd name="f12" fmla="*/ f0 1 25"/>
                <a:gd name="f13" fmla="*/ f1 1 53"/>
                <a:gd name="f14" fmla="+- f4 0 f2"/>
                <a:gd name="f15" fmla="+- f3 0 f2"/>
                <a:gd name="f16" fmla="*/ f15 1 25"/>
                <a:gd name="f17" fmla="*/ f14 1 53"/>
                <a:gd name="f18" fmla="*/ 0 1 f16"/>
                <a:gd name="f19" fmla="*/ f3 1 f16"/>
                <a:gd name="f20" fmla="*/ 0 1 f17"/>
                <a:gd name="f21" fmla="*/ f4 1 f17"/>
                <a:gd name="f22" fmla="*/ f18 f12 1"/>
                <a:gd name="f23" fmla="*/ f19 f12 1"/>
                <a:gd name="f24" fmla="*/ f21 f13 1"/>
                <a:gd name="f25" fmla="*/ f20 f13 1"/>
              </a:gdLst>
              <a:ahLst/>
              <a:cxnLst>
                <a:cxn ang="3cd4">
                  <a:pos x="hc" y="t"/>
                </a:cxn>
                <a:cxn ang="0">
                  <a:pos x="r" y="vc"/>
                </a:cxn>
                <a:cxn ang="cd4">
                  <a:pos x="hc" y="b"/>
                </a:cxn>
                <a:cxn ang="cd2">
                  <a:pos x="l" y="vc"/>
                </a:cxn>
              </a:cxnLst>
              <a:rect l="f22" t="f25" r="f23" b="f24"/>
              <a:pathLst>
                <a:path w="25" h="53">
                  <a:moveTo>
                    <a:pt x="f2" y="f2"/>
                  </a:moveTo>
                  <a:cubicBezTo>
                    <a:pt x="f5" y="f6"/>
                    <a:pt x="f7" y="f8"/>
                    <a:pt x="f9" y="f4"/>
                  </a:cubicBezTo>
                  <a:cubicBezTo>
                    <a:pt x="f3" y="f4"/>
                    <a:pt x="f3" y="f4"/>
                    <a:pt x="f3" y="f4"/>
                  </a:cubicBezTo>
                  <a:cubicBezTo>
                    <a:pt x="f10" y="f8"/>
                    <a:pt x="f11" y="f6"/>
                    <a:pt x="f2" y="f2"/>
                  </a:cubicBezTo>
                  <a:close/>
                </a:path>
              </a:pathLst>
            </a:custGeom>
            <a:solidFill>
              <a:srgbClr val="766F54"/>
            </a:solidFill>
            <a:ln>
              <a:noFill/>
              <a:prstDash val="solid"/>
            </a:ln>
          </p:spPr>
          <p:txBody>
            <a:bodyPr vert="horz" wrap="square" lIns="0" tIns="0" rIns="0" bIns="0" anchor="t" anchorCtr="0" compatLnSpc="1"/>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hr-HR" sz="1800" b="0" i="0" u="none" strike="noStrike" kern="1200" cap="none" spc="0" baseline="0">
                <a:solidFill>
                  <a:srgbClr val="000000"/>
                </a:solidFill>
                <a:uFillTx/>
                <a:latin typeface="Calibri"/>
              </a:endParaRPr>
            </a:p>
          </p:txBody>
        </p:sp>
        <p:sp>
          <p:nvSpPr>
            <p:cNvPr id="25" name="Freeform 36"/>
            <p:cNvSpPr/>
            <p:nvPr/>
          </p:nvSpPr>
          <p:spPr>
            <a:xfrm>
              <a:off x="973726" y="5897166"/>
              <a:ext cx="137955" cy="674434"/>
            </a:xfrm>
            <a:custGeom>
              <a:avLst/>
              <a:gdLst>
                <a:gd name="f0" fmla="val w"/>
                <a:gd name="f1" fmla="val h"/>
                <a:gd name="f2" fmla="val 0"/>
                <a:gd name="f3" fmla="val 29"/>
                <a:gd name="f4" fmla="val 141"/>
                <a:gd name="f5" fmla="val 30"/>
                <a:gd name="f6" fmla="val 2"/>
                <a:gd name="f7" fmla="val 60"/>
                <a:gd name="f8" fmla="val 7"/>
                <a:gd name="f9" fmla="val 89"/>
                <a:gd name="f10" fmla="val 11"/>
                <a:gd name="f11" fmla="val 98"/>
                <a:gd name="f12" fmla="val 14"/>
                <a:gd name="f13" fmla="val 108"/>
                <a:gd name="f14" fmla="val 18"/>
                <a:gd name="f15" fmla="val 117"/>
                <a:gd name="f16" fmla="val 22"/>
                <a:gd name="f17" fmla="val 125"/>
                <a:gd name="f18" fmla="val 25"/>
                <a:gd name="f19" fmla="val 133"/>
                <a:gd name="f20" fmla="val 28"/>
                <a:gd name="f21" fmla="val 139"/>
                <a:gd name="f22" fmla="val 137"/>
                <a:gd name="f23" fmla="val 27"/>
                <a:gd name="f24" fmla="val 135"/>
                <a:gd name="f25" fmla="val 16"/>
                <a:gd name="f26" fmla="val 10"/>
                <a:gd name="f27" fmla="val 8"/>
                <a:gd name="f28" fmla="val 5"/>
                <a:gd name="f29" fmla="val 15"/>
                <a:gd name="f30" fmla="val 4"/>
                <a:gd name="f31" fmla="val 1"/>
                <a:gd name="f32" fmla="val 3"/>
                <a:gd name="f33" fmla="*/ f0 1 29"/>
                <a:gd name="f34" fmla="*/ f1 1 141"/>
                <a:gd name="f35" fmla="+- f4 0 f2"/>
                <a:gd name="f36" fmla="+- f3 0 f2"/>
                <a:gd name="f37" fmla="*/ f36 1 29"/>
                <a:gd name="f38" fmla="*/ f35 1 141"/>
                <a:gd name="f39" fmla="*/ 0 1 f37"/>
                <a:gd name="f40" fmla="*/ f3 1 f37"/>
                <a:gd name="f41" fmla="*/ 0 1 f38"/>
                <a:gd name="f42" fmla="*/ f4 1 f38"/>
                <a:gd name="f43" fmla="*/ f39 f33 1"/>
                <a:gd name="f44" fmla="*/ f40 f33 1"/>
                <a:gd name="f45" fmla="*/ f42 f34 1"/>
                <a:gd name="f46" fmla="*/ f41 f34 1"/>
              </a:gdLst>
              <a:ahLst/>
              <a:cxnLst>
                <a:cxn ang="3cd4">
                  <a:pos x="hc" y="t"/>
                </a:cxn>
                <a:cxn ang="0">
                  <a:pos x="r" y="vc"/>
                </a:cxn>
                <a:cxn ang="cd4">
                  <a:pos x="hc" y="b"/>
                </a:cxn>
                <a:cxn ang="cd2">
                  <a:pos x="l" y="vc"/>
                </a:cxn>
              </a:cxnLst>
              <a:rect l="f43" t="f46" r="f44" b="f45"/>
              <a:pathLst>
                <a:path w="29" h="141">
                  <a:moveTo>
                    <a:pt x="f2" y="f2"/>
                  </a:moveTo>
                  <a:cubicBezTo>
                    <a:pt x="f2" y="f5"/>
                    <a:pt x="f6" y="f7"/>
                    <a:pt x="f8" y="f9"/>
                  </a:cubicBezTo>
                  <a:cubicBezTo>
                    <a:pt x="f10" y="f11"/>
                    <a:pt x="f12" y="f13"/>
                    <a:pt x="f14" y="f15"/>
                  </a:cubicBezTo>
                  <a:cubicBezTo>
                    <a:pt x="f16" y="f17"/>
                    <a:pt x="f18" y="f19"/>
                    <a:pt x="f3" y="f4"/>
                  </a:cubicBezTo>
                  <a:cubicBezTo>
                    <a:pt x="f20" y="f21"/>
                    <a:pt x="f20" y="f22"/>
                    <a:pt x="f23" y="f24"/>
                  </a:cubicBezTo>
                  <a:cubicBezTo>
                    <a:pt x="f25" y="f11"/>
                    <a:pt x="f26" y="f7"/>
                    <a:pt x="f27" y="f16"/>
                  </a:cubicBezTo>
                  <a:cubicBezTo>
                    <a:pt x="f8" y="f14"/>
                    <a:pt x="f28" y="f29"/>
                    <a:pt x="f30" y="f10"/>
                  </a:cubicBezTo>
                  <a:cubicBezTo>
                    <a:pt x="f6" y="f8"/>
                    <a:pt x="f31" y="f32"/>
                    <a:pt x="f2" y="f2"/>
                  </a:cubicBezTo>
                  <a:close/>
                </a:path>
              </a:pathLst>
            </a:custGeom>
            <a:solidFill>
              <a:srgbClr val="766F54"/>
            </a:solidFill>
            <a:ln>
              <a:noFill/>
              <a:prstDash val="solid"/>
            </a:ln>
          </p:spPr>
          <p:txBody>
            <a:bodyPr vert="horz" wrap="square" lIns="0" tIns="0" rIns="0" bIns="0" anchor="t" anchorCtr="0" compatLnSpc="1"/>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hr-HR" sz="1800" b="0" i="0" u="none" strike="noStrike" kern="1200" cap="none" spc="0" baseline="0">
                <a:solidFill>
                  <a:srgbClr val="000000"/>
                </a:solidFill>
                <a:uFillTx/>
                <a:latin typeface="Calibri"/>
              </a:endParaRPr>
            </a:p>
          </p:txBody>
        </p:sp>
        <p:sp>
          <p:nvSpPr>
            <p:cNvPr id="26" name="Freeform 37"/>
            <p:cNvSpPr/>
            <p:nvPr/>
          </p:nvSpPr>
          <p:spPr>
            <a:xfrm>
              <a:off x="973726" y="5772625"/>
              <a:ext cx="38322" cy="228005"/>
            </a:xfrm>
            <a:custGeom>
              <a:avLst/>
              <a:gdLst>
                <a:gd name="f0" fmla="val w"/>
                <a:gd name="f1" fmla="val h"/>
                <a:gd name="f2" fmla="val 0"/>
                <a:gd name="f3" fmla="val 8"/>
                <a:gd name="f4" fmla="val 48"/>
                <a:gd name="f5" fmla="val 26"/>
                <a:gd name="f6" fmla="val 1"/>
                <a:gd name="f7" fmla="val 29"/>
                <a:gd name="f8" fmla="val 2"/>
                <a:gd name="f9" fmla="val 33"/>
                <a:gd name="f10" fmla="val 4"/>
                <a:gd name="f11" fmla="val 37"/>
                <a:gd name="f12" fmla="val 5"/>
                <a:gd name="f13" fmla="val 41"/>
                <a:gd name="f14" fmla="val 7"/>
                <a:gd name="f15" fmla="val 44"/>
                <a:gd name="f16" fmla="val 38"/>
                <a:gd name="f17" fmla="val 28"/>
                <a:gd name="f18" fmla="val 19"/>
                <a:gd name="f19" fmla="val 12"/>
                <a:gd name="f20" fmla="val 3"/>
                <a:gd name="f21" fmla="val 6"/>
                <a:gd name="f22" fmla="val 11"/>
                <a:gd name="f23" fmla="*/ f0 1 8"/>
                <a:gd name="f24" fmla="*/ f1 1 48"/>
                <a:gd name="f25" fmla="+- f4 0 f2"/>
                <a:gd name="f26" fmla="+- f3 0 f2"/>
                <a:gd name="f27" fmla="*/ f26 1 8"/>
                <a:gd name="f28" fmla="*/ f25 1 48"/>
                <a:gd name="f29" fmla="*/ 0 1 f27"/>
                <a:gd name="f30" fmla="*/ f3 1 f27"/>
                <a:gd name="f31" fmla="*/ 0 1 f28"/>
                <a:gd name="f32" fmla="*/ f4 1 f28"/>
                <a:gd name="f33" fmla="*/ f29 f23 1"/>
                <a:gd name="f34" fmla="*/ f30 f23 1"/>
                <a:gd name="f35" fmla="*/ f32 f24 1"/>
                <a:gd name="f36" fmla="*/ f31 f24 1"/>
              </a:gdLst>
              <a:ahLst/>
              <a:cxnLst>
                <a:cxn ang="3cd4">
                  <a:pos x="hc" y="t"/>
                </a:cxn>
                <a:cxn ang="0">
                  <a:pos x="r" y="vc"/>
                </a:cxn>
                <a:cxn ang="cd4">
                  <a:pos x="hc" y="b"/>
                </a:cxn>
                <a:cxn ang="cd2">
                  <a:pos x="l" y="vc"/>
                </a:cxn>
              </a:cxnLst>
              <a:rect l="f33" t="f36" r="f34" b="f35"/>
              <a:pathLst>
                <a:path w="8" h="48">
                  <a:moveTo>
                    <a:pt x="f2" y="f5"/>
                  </a:moveTo>
                  <a:cubicBezTo>
                    <a:pt x="f6" y="f7"/>
                    <a:pt x="f8" y="f9"/>
                    <a:pt x="f10" y="f11"/>
                  </a:cubicBezTo>
                  <a:cubicBezTo>
                    <a:pt x="f12" y="f13"/>
                    <a:pt x="f14" y="f15"/>
                    <a:pt x="f3" y="f4"/>
                  </a:cubicBezTo>
                  <a:cubicBezTo>
                    <a:pt x="f14" y="f16"/>
                    <a:pt x="f14" y="f17"/>
                    <a:pt x="f14" y="f18"/>
                  </a:cubicBezTo>
                  <a:cubicBezTo>
                    <a:pt x="f12" y="f19"/>
                    <a:pt x="f20" y="f21"/>
                    <a:pt x="f2" y="f2"/>
                  </a:cubicBezTo>
                  <a:cubicBezTo>
                    <a:pt x="f2" y="f6"/>
                    <a:pt x="f2" y="f20"/>
                    <a:pt x="f2" y="f10"/>
                  </a:cubicBezTo>
                  <a:cubicBezTo>
                    <a:pt x="f2" y="f22"/>
                    <a:pt x="f2" y="f18"/>
                    <a:pt x="f2" y="f5"/>
                  </a:cubicBezTo>
                  <a:close/>
                </a:path>
              </a:pathLst>
            </a:custGeom>
            <a:solidFill>
              <a:srgbClr val="766F54"/>
            </a:solidFill>
            <a:ln>
              <a:noFill/>
              <a:prstDash val="solid"/>
            </a:ln>
          </p:spPr>
          <p:txBody>
            <a:bodyPr vert="horz" wrap="square" lIns="0" tIns="0" rIns="0" bIns="0" anchor="t" anchorCtr="0" compatLnSpc="1"/>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hr-HR" sz="1800" b="0" i="0" u="none" strike="noStrike" kern="1200" cap="none" spc="0" baseline="0">
                <a:solidFill>
                  <a:srgbClr val="000000"/>
                </a:solidFill>
                <a:uFillTx/>
                <a:latin typeface="Calibri"/>
              </a:endParaRPr>
            </a:p>
          </p:txBody>
        </p:sp>
        <p:sp>
          <p:nvSpPr>
            <p:cNvPr id="27" name="Freeform 38"/>
            <p:cNvSpPr/>
            <p:nvPr/>
          </p:nvSpPr>
          <p:spPr>
            <a:xfrm>
              <a:off x="1006297" y="6322518"/>
              <a:ext cx="210760" cy="530736"/>
            </a:xfrm>
            <a:custGeom>
              <a:avLst/>
              <a:gdLst>
                <a:gd name="f0" fmla="val w"/>
                <a:gd name="f1" fmla="val h"/>
                <a:gd name="f2" fmla="val 0"/>
                <a:gd name="f3" fmla="val 44"/>
                <a:gd name="f4" fmla="val 111"/>
                <a:gd name="f5" fmla="val 11"/>
                <a:gd name="f6" fmla="val 28"/>
                <a:gd name="f7" fmla="val 7"/>
                <a:gd name="f8" fmla="val 19"/>
                <a:gd name="f9" fmla="val 4"/>
                <a:gd name="f10" fmla="val 9"/>
                <a:gd name="f11" fmla="val 3"/>
                <a:gd name="f12" fmla="val 16"/>
                <a:gd name="f13" fmla="val 33"/>
                <a:gd name="f14" fmla="val 49"/>
                <a:gd name="f15" fmla="val 12"/>
                <a:gd name="f16" fmla="val 52"/>
                <a:gd name="f17" fmla="val 13"/>
                <a:gd name="f18" fmla="val 55"/>
                <a:gd name="f19" fmla="val 14"/>
                <a:gd name="f20" fmla="val 58"/>
                <a:gd name="f21" fmla="val 22"/>
                <a:gd name="f22" fmla="val 76"/>
                <a:gd name="f23" fmla="val 30"/>
                <a:gd name="f24" fmla="val 94"/>
                <a:gd name="f25" fmla="val 39"/>
                <a:gd name="f26" fmla="val 35"/>
                <a:gd name="f27" fmla="val 92"/>
                <a:gd name="f28" fmla="val 72"/>
                <a:gd name="f29" fmla="val 18"/>
                <a:gd name="f30" fmla="val 15"/>
                <a:gd name="f31" fmla="val 36"/>
                <a:gd name="f32" fmla="*/ f0 1 44"/>
                <a:gd name="f33" fmla="*/ f1 1 111"/>
                <a:gd name="f34" fmla="+- f4 0 f2"/>
                <a:gd name="f35" fmla="+- f3 0 f2"/>
                <a:gd name="f36" fmla="*/ f35 1 44"/>
                <a:gd name="f37" fmla="*/ f34 1 111"/>
                <a:gd name="f38" fmla="*/ 0 1 f36"/>
                <a:gd name="f39" fmla="*/ f3 1 f36"/>
                <a:gd name="f40" fmla="*/ 0 1 f37"/>
                <a:gd name="f41" fmla="*/ f4 1 f37"/>
                <a:gd name="f42" fmla="*/ f38 f32 1"/>
                <a:gd name="f43" fmla="*/ f39 f32 1"/>
                <a:gd name="f44" fmla="*/ f41 f33 1"/>
                <a:gd name="f45" fmla="*/ f40 f33 1"/>
              </a:gdLst>
              <a:ahLst/>
              <a:cxnLst>
                <a:cxn ang="3cd4">
                  <a:pos x="hc" y="t"/>
                </a:cxn>
                <a:cxn ang="0">
                  <a:pos x="r" y="vc"/>
                </a:cxn>
                <a:cxn ang="cd4">
                  <a:pos x="hc" y="b"/>
                </a:cxn>
                <a:cxn ang="cd2">
                  <a:pos x="l" y="vc"/>
                </a:cxn>
              </a:cxnLst>
              <a:rect l="f42" t="f45" r="f43" b="f44"/>
              <a:pathLst>
                <a:path w="44" h="111">
                  <a:moveTo>
                    <a:pt x="f5" y="f6"/>
                  </a:moveTo>
                  <a:cubicBezTo>
                    <a:pt x="f7" y="f8"/>
                    <a:pt x="f9" y="f10"/>
                    <a:pt x="f2" y="f2"/>
                  </a:cubicBezTo>
                  <a:cubicBezTo>
                    <a:pt x="f11" y="f12"/>
                    <a:pt x="f7" y="f13"/>
                    <a:pt x="f5" y="f14"/>
                  </a:cubicBezTo>
                  <a:cubicBezTo>
                    <a:pt x="f15" y="f16"/>
                    <a:pt x="f17" y="f18"/>
                    <a:pt x="f19" y="f20"/>
                  </a:cubicBezTo>
                  <a:cubicBezTo>
                    <a:pt x="f21" y="f22"/>
                    <a:pt x="f23" y="f24"/>
                    <a:pt x="f25" y="f4"/>
                  </a:cubicBezTo>
                  <a:cubicBezTo>
                    <a:pt x="f3" y="f4"/>
                    <a:pt x="f3" y="f4"/>
                    <a:pt x="f3" y="f4"/>
                  </a:cubicBezTo>
                  <a:cubicBezTo>
                    <a:pt x="f26" y="f27"/>
                    <a:pt x="f6" y="f28"/>
                    <a:pt x="f21" y="f16"/>
                  </a:cubicBezTo>
                  <a:cubicBezTo>
                    <a:pt x="f29" y="f3"/>
                    <a:pt x="f30" y="f31"/>
                    <a:pt x="f5" y="f6"/>
                  </a:cubicBezTo>
                  <a:close/>
                </a:path>
              </a:pathLst>
            </a:custGeom>
            <a:solidFill>
              <a:srgbClr val="766F54"/>
            </a:solidFill>
            <a:ln>
              <a:noFill/>
              <a:prstDash val="solid"/>
            </a:ln>
          </p:spPr>
          <p:txBody>
            <a:bodyPr vert="horz" wrap="square" lIns="0" tIns="0" rIns="0" bIns="0" anchor="t" anchorCtr="0" compatLnSpc="1"/>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hr-HR" sz="1800" b="0" i="0" u="none" strike="noStrike" kern="1200" cap="none" spc="0" baseline="0">
                <a:solidFill>
                  <a:srgbClr val="000000"/>
                </a:solidFill>
                <a:uFillTx/>
                <a:latin typeface="Calibri"/>
              </a:endParaRPr>
            </a:p>
          </p:txBody>
        </p:sp>
      </p:grpSp>
      <p:sp>
        <p:nvSpPr>
          <p:cNvPr id="28" name="Rectangle 6"/>
          <p:cNvSpPr/>
          <p:nvPr/>
        </p:nvSpPr>
        <p:spPr>
          <a:xfrm>
            <a:off x="0" y="0"/>
            <a:ext cx="182880" cy="6858000"/>
          </a:xfrm>
          <a:prstGeom prst="rect">
            <a:avLst/>
          </a:prstGeom>
          <a:solidFill>
            <a:srgbClr val="766F54"/>
          </a:solidFill>
          <a:ln>
            <a:noFill/>
            <a:prstDash val="solid"/>
          </a:ln>
        </p:spPr>
        <p:txBody>
          <a:bodyPr vert="horz" wrap="square" lIns="0" tIns="0" rIns="0" bIns="0" anchor="t" anchorCtr="0" compatLnSpc="1"/>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hr-HR" sz="1800" b="0" i="0" u="none" strike="noStrike" kern="1200" cap="none" spc="0" baseline="0">
              <a:solidFill>
                <a:srgbClr val="000000"/>
              </a:solidFill>
              <a:uFillTx/>
              <a:latin typeface="Calibri"/>
            </a:endParaRPr>
          </a:p>
        </p:txBody>
      </p:sp>
      <p:sp>
        <p:nvSpPr>
          <p:cNvPr id="29" name="Title Placeholder 1"/>
          <p:cNvSpPr txBox="1">
            <a:spLocks noGrp="1"/>
          </p:cNvSpPr>
          <p:nvPr>
            <p:ph type="title"/>
          </p:nvPr>
        </p:nvSpPr>
        <p:spPr>
          <a:xfrm>
            <a:off x="2592927" y="624105"/>
            <a:ext cx="8911687" cy="1280891"/>
          </a:xfrm>
          <a:prstGeom prst="rect">
            <a:avLst/>
          </a:prstGeom>
          <a:noFill/>
          <a:ln>
            <a:noFill/>
          </a:ln>
        </p:spPr>
        <p:txBody>
          <a:bodyPr vert="horz" wrap="square" lIns="91440" tIns="45720" rIns="91440" bIns="45720" anchor="t" anchorCtr="0" compatLnSpc="1"/>
          <a:lstStyle/>
          <a:p>
            <a:pPr lvl="0"/>
            <a:r>
              <a:rPr lang="hr-HR"/>
              <a:t>Kliknite da biste uredili stil naslova matrice</a:t>
            </a:r>
            <a:endParaRPr lang="en-US"/>
          </a:p>
        </p:txBody>
      </p:sp>
      <p:sp>
        <p:nvSpPr>
          <p:cNvPr id="30" name="Text Placeholder 2"/>
          <p:cNvSpPr txBox="1">
            <a:spLocks noGrp="1"/>
          </p:cNvSpPr>
          <p:nvPr>
            <p:ph type="body" idx="1"/>
          </p:nvPr>
        </p:nvSpPr>
        <p:spPr>
          <a:xfrm>
            <a:off x="2589215" y="2133596"/>
            <a:ext cx="8915400" cy="3886200"/>
          </a:xfrm>
          <a:prstGeom prst="rect">
            <a:avLst/>
          </a:prstGeom>
          <a:noFill/>
          <a:ln>
            <a:noFill/>
          </a:ln>
        </p:spPr>
        <p:txBody>
          <a:bodyPr vert="horz" wrap="square" lIns="91440" tIns="45720" rIns="91440" bIns="45720" anchor="t" anchorCtr="0" compatLnSpc="1"/>
          <a:lstStyle/>
          <a:p>
            <a:pPr lvl="0"/>
            <a:r>
              <a:rPr lang="hr-HR"/>
              <a:t>Uredite stilove teksta matrice</a:t>
            </a:r>
          </a:p>
          <a:p>
            <a:pPr lvl="1"/>
            <a:r>
              <a:rPr lang="hr-HR"/>
              <a:t>Druga razina</a:t>
            </a:r>
          </a:p>
          <a:p>
            <a:pPr lvl="2"/>
            <a:r>
              <a:rPr lang="hr-HR"/>
              <a:t>Treća razina</a:t>
            </a:r>
          </a:p>
          <a:p>
            <a:pPr lvl="3"/>
            <a:r>
              <a:rPr lang="hr-HR"/>
              <a:t>Četvrta razina</a:t>
            </a:r>
          </a:p>
          <a:p>
            <a:pPr lvl="4"/>
            <a:r>
              <a:rPr lang="hr-HR"/>
              <a:t>Peta razina</a:t>
            </a:r>
            <a:endParaRPr lang="en-US"/>
          </a:p>
        </p:txBody>
      </p:sp>
      <p:sp>
        <p:nvSpPr>
          <p:cNvPr id="31" name="Date Placeholder 3"/>
          <p:cNvSpPr txBox="1">
            <a:spLocks noGrp="1"/>
          </p:cNvSpPr>
          <p:nvPr>
            <p:ph type="dt" sz="half" idx="2"/>
          </p:nvPr>
        </p:nvSpPr>
        <p:spPr>
          <a:xfrm>
            <a:off x="10361615" y="6130439"/>
            <a:ext cx="1146282" cy="370396"/>
          </a:xfrm>
          <a:prstGeom prst="rect">
            <a:avLst/>
          </a:prstGeom>
          <a:noFill/>
          <a:ln>
            <a:noFill/>
          </a:ln>
        </p:spPr>
        <p:txBody>
          <a:bodyPr vert="horz" wrap="square" lIns="91440" tIns="45720" rIns="91440" bIns="45720" anchor="ctr" anchorCtr="0" compatLnSpc="1"/>
          <a:lstStyle>
            <a:lvl1pPr marL="0" marR="0" lvl="0" indent="0" algn="r" defTabSz="457200" rtl="0" fontAlgn="auto" hangingPunct="1">
              <a:lnSpc>
                <a:spcPct val="100000"/>
              </a:lnSpc>
              <a:spcBef>
                <a:spcPts val="0"/>
              </a:spcBef>
              <a:spcAft>
                <a:spcPts val="0"/>
              </a:spcAft>
              <a:buNone/>
              <a:tabLst/>
              <a:defRPr lang="en-US" sz="900" b="0" i="0" u="none" strike="noStrike" kern="1200" cap="none" spc="0" baseline="0">
                <a:solidFill>
                  <a:srgbClr val="898989"/>
                </a:solidFill>
                <a:uFillTx/>
                <a:latin typeface="Century Gothic"/>
              </a:defRPr>
            </a:lvl1pPr>
          </a:lstStyle>
          <a:p>
            <a:pPr lvl="0"/>
            <a:fld id="{C180DE17-956F-48EF-8114-25D0C7A4711E}" type="datetime1">
              <a:rPr lang="en-US"/>
              <a:pPr lvl="0"/>
              <a:t>11/28/2017</a:t>
            </a:fld>
            <a:endParaRPr lang="en-US"/>
          </a:p>
        </p:txBody>
      </p:sp>
      <p:sp>
        <p:nvSpPr>
          <p:cNvPr id="32" name="Footer Placeholder 4"/>
          <p:cNvSpPr txBox="1">
            <a:spLocks noGrp="1"/>
          </p:cNvSpPr>
          <p:nvPr>
            <p:ph type="ftr" sz="quarter" idx="3"/>
          </p:nvPr>
        </p:nvSpPr>
        <p:spPr>
          <a:xfrm>
            <a:off x="2589215" y="6135806"/>
            <a:ext cx="7619996" cy="365129"/>
          </a:xfrm>
          <a:prstGeom prst="rect">
            <a:avLst/>
          </a:prstGeom>
          <a:noFill/>
          <a:ln>
            <a:noFill/>
          </a:ln>
        </p:spPr>
        <p:txBody>
          <a:bodyPr vert="horz" wrap="square" lIns="91440" tIns="45720" rIns="91440" bIns="45720" anchor="ctr" anchorCtr="0" compatLnSpc="1"/>
          <a:lstStyle>
            <a:lvl1pPr marL="0" marR="0" lvl="0" indent="0" algn="l" defTabSz="457200" rtl="0" fontAlgn="auto" hangingPunct="1">
              <a:lnSpc>
                <a:spcPct val="100000"/>
              </a:lnSpc>
              <a:spcBef>
                <a:spcPts val="0"/>
              </a:spcBef>
              <a:spcAft>
                <a:spcPts val="0"/>
              </a:spcAft>
              <a:buNone/>
              <a:tabLst/>
              <a:defRPr lang="en-US" sz="900" b="0" i="0" u="none" strike="noStrike" kern="1200" cap="none" spc="0" baseline="0">
                <a:solidFill>
                  <a:srgbClr val="898989"/>
                </a:solidFill>
                <a:uFillTx/>
                <a:latin typeface="Century Gothic"/>
              </a:defRPr>
            </a:lvl1pPr>
          </a:lstStyle>
          <a:p>
            <a:pPr lvl="0"/>
            <a:endParaRPr lang="en-US"/>
          </a:p>
        </p:txBody>
      </p:sp>
      <p:sp>
        <p:nvSpPr>
          <p:cNvPr id="33" name="Slide Number Placeholder 5"/>
          <p:cNvSpPr txBox="1">
            <a:spLocks noGrp="1"/>
          </p:cNvSpPr>
          <p:nvPr>
            <p:ph type="sldNum" sz="quarter" idx="4"/>
          </p:nvPr>
        </p:nvSpPr>
        <p:spPr>
          <a:xfrm>
            <a:off x="531815" y="787783"/>
            <a:ext cx="779763" cy="365129"/>
          </a:xfrm>
          <a:prstGeom prst="rect">
            <a:avLst/>
          </a:prstGeom>
          <a:noFill/>
          <a:ln>
            <a:noFill/>
          </a:ln>
        </p:spPr>
        <p:txBody>
          <a:bodyPr vert="horz" wrap="square" lIns="91440" tIns="45720" rIns="91440" bIns="45720" anchor="ctr" anchorCtr="0" compatLnSpc="1"/>
          <a:lstStyle>
            <a:lvl1pPr marL="0" marR="0" lvl="0" indent="0" algn="r" defTabSz="457200" rtl="0" fontAlgn="auto" hangingPunct="1">
              <a:lnSpc>
                <a:spcPct val="100000"/>
              </a:lnSpc>
              <a:spcBef>
                <a:spcPts val="0"/>
              </a:spcBef>
              <a:spcAft>
                <a:spcPts val="0"/>
              </a:spcAft>
              <a:buNone/>
              <a:tabLst/>
              <a:defRPr lang="en-US" sz="2000" b="0" i="0" u="none" strike="noStrike" kern="1200" cap="none" spc="0" baseline="0">
                <a:solidFill>
                  <a:srgbClr val="FEFFFF"/>
                </a:solidFill>
                <a:uFillTx/>
                <a:latin typeface="Century Gothic"/>
              </a:defRPr>
            </a:lvl1pPr>
          </a:lstStyle>
          <a:p>
            <a:pPr lvl="0"/>
            <a:fld id="{1B2DC4E5-5662-4E69-ACFC-3AA32CA85FF2}" type="slidenum">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mc:AlternateContent xmlns:mc="http://schemas.openxmlformats.org/markup-compatibility/2006">
    <mc:Choice xmlns:p14="http://schemas.microsoft.com/office/powerpoint/2010/main" Requires="p14">
      <p:transition spd="slow" p14:dur="2000"/>
    </mc:Choice>
    <mc:Fallback>
      <p:transition spd="slow"/>
    </mc:Fallback>
  </mc:AlternateContent>
  <p:txStyles>
    <p:titleStyle>
      <a:lvl1pPr marL="0" marR="0" lvl="0" indent="0" algn="l" defTabSz="457200" rtl="0" fontAlgn="auto" hangingPunct="1">
        <a:lnSpc>
          <a:spcPct val="100000"/>
        </a:lnSpc>
        <a:spcBef>
          <a:spcPts val="0"/>
        </a:spcBef>
        <a:spcAft>
          <a:spcPts val="0"/>
        </a:spcAft>
        <a:buNone/>
        <a:tabLst/>
        <a:defRPr lang="hr-HR" sz="3600" b="0" i="0" u="none" strike="noStrike" kern="1200" cap="none" spc="0" baseline="0">
          <a:solidFill>
            <a:srgbClr val="262626"/>
          </a:solidFill>
          <a:uFillTx/>
          <a:latin typeface="Century Gothic"/>
        </a:defRPr>
      </a:lvl1pPr>
    </p:titleStyle>
    <p:bodyStyle>
      <a:lvl1pPr marL="342900" marR="0" lvl="0" indent="-342900" algn="l" defTabSz="457200" rtl="0" fontAlgn="auto" hangingPunct="1">
        <a:lnSpc>
          <a:spcPct val="100000"/>
        </a:lnSpc>
        <a:spcBef>
          <a:spcPts val="1000"/>
        </a:spcBef>
        <a:spcAft>
          <a:spcPts val="0"/>
        </a:spcAft>
        <a:buClr>
          <a:srgbClr val="A53010"/>
        </a:buClr>
        <a:buSzPct val="100000"/>
        <a:buFont typeface="Wingdings 3"/>
        <a:buChar char=""/>
        <a:tabLst/>
        <a:defRPr lang="hr-HR" sz="1800" b="0" i="0" u="none" strike="noStrike" kern="1200" cap="none" spc="0" baseline="0">
          <a:solidFill>
            <a:srgbClr val="404040"/>
          </a:solidFill>
          <a:uFillTx/>
          <a:latin typeface="Century Gothic"/>
        </a:defRPr>
      </a:lvl1pPr>
      <a:lvl2pPr marL="742950" marR="0" lvl="1" indent="-285750" algn="l" defTabSz="457200" rtl="0" fontAlgn="auto" hangingPunct="1">
        <a:lnSpc>
          <a:spcPct val="100000"/>
        </a:lnSpc>
        <a:spcBef>
          <a:spcPts val="1000"/>
        </a:spcBef>
        <a:spcAft>
          <a:spcPts val="0"/>
        </a:spcAft>
        <a:buClr>
          <a:srgbClr val="A53010"/>
        </a:buClr>
        <a:buSzPct val="100000"/>
        <a:buFont typeface="Wingdings 3"/>
        <a:buChar char=""/>
        <a:tabLst/>
        <a:defRPr lang="hr-HR" sz="1600" b="0" i="0" u="none" strike="noStrike" kern="1200" cap="none" spc="0" baseline="0">
          <a:solidFill>
            <a:srgbClr val="404040"/>
          </a:solidFill>
          <a:uFillTx/>
          <a:latin typeface="Century Gothic"/>
        </a:defRPr>
      </a:lvl2pPr>
      <a:lvl3pPr marL="1143000" marR="0" lvl="2" indent="-228600" algn="l" defTabSz="457200" rtl="0" fontAlgn="auto" hangingPunct="1">
        <a:lnSpc>
          <a:spcPct val="100000"/>
        </a:lnSpc>
        <a:spcBef>
          <a:spcPts val="1000"/>
        </a:spcBef>
        <a:spcAft>
          <a:spcPts val="0"/>
        </a:spcAft>
        <a:buClr>
          <a:srgbClr val="A53010"/>
        </a:buClr>
        <a:buSzPct val="100000"/>
        <a:buFont typeface="Wingdings 3"/>
        <a:buChar char=""/>
        <a:tabLst/>
        <a:defRPr lang="hr-HR" sz="1400" b="0" i="0" u="none" strike="noStrike" kern="1200" cap="none" spc="0" baseline="0">
          <a:solidFill>
            <a:srgbClr val="404040"/>
          </a:solidFill>
          <a:uFillTx/>
          <a:latin typeface="Century Gothic"/>
        </a:defRPr>
      </a:lvl3pPr>
      <a:lvl4pPr marL="1600200" marR="0" lvl="3" indent="-228600" algn="l" defTabSz="457200" rtl="0" fontAlgn="auto" hangingPunct="1">
        <a:lnSpc>
          <a:spcPct val="100000"/>
        </a:lnSpc>
        <a:spcBef>
          <a:spcPts val="1000"/>
        </a:spcBef>
        <a:spcAft>
          <a:spcPts val="0"/>
        </a:spcAft>
        <a:buClr>
          <a:srgbClr val="A53010"/>
        </a:buClr>
        <a:buSzPct val="100000"/>
        <a:buFont typeface="Wingdings 3"/>
        <a:buChar char=""/>
        <a:tabLst/>
        <a:defRPr lang="hr-HR" sz="1200" b="0" i="0" u="none" strike="noStrike" kern="1200" cap="none" spc="0" baseline="0">
          <a:solidFill>
            <a:srgbClr val="404040"/>
          </a:solidFill>
          <a:uFillTx/>
          <a:latin typeface="Century Gothic"/>
        </a:defRPr>
      </a:lvl4pPr>
      <a:lvl5pPr marL="2057400" marR="0" lvl="4" indent="-228600" algn="l" defTabSz="457200" rtl="0" fontAlgn="auto" hangingPunct="1">
        <a:lnSpc>
          <a:spcPct val="100000"/>
        </a:lnSpc>
        <a:spcBef>
          <a:spcPts val="1000"/>
        </a:spcBef>
        <a:spcAft>
          <a:spcPts val="0"/>
        </a:spcAft>
        <a:buClr>
          <a:srgbClr val="A53010"/>
        </a:buClr>
        <a:buSzPct val="100000"/>
        <a:buFont typeface="Wingdings 3"/>
        <a:buChar char=""/>
        <a:tabLst/>
        <a:defRPr lang="hr-HR" sz="1200" b="0" i="0" u="none" strike="noStrike" kern="1200" cap="none" spc="0" baseline="0">
          <a:solidFill>
            <a:srgbClr val="404040"/>
          </a:solidFill>
          <a:uFillTx/>
          <a:latin typeface="Century Gothic"/>
        </a:defRPr>
      </a:lvl5pPr>
    </p:bodyStyle>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s://www.youtube.com/watch?v=PILHXklRcyI" TargetMode="External"/><Relationship Id="rId2" Type="http://schemas.openxmlformats.org/officeDocument/2006/relationships/hyperlink" Target="https://www.youtube.com/watch?v=YZL_dAeMvGM" TargetMode="External"/><Relationship Id="rId1" Type="http://schemas.openxmlformats.org/officeDocument/2006/relationships/slideLayout" Target="../slideLayouts/slideLayout2.xml"/><Relationship Id="rId4" Type="http://schemas.openxmlformats.org/officeDocument/2006/relationships/hyperlink" Target="https://www.youtube.com/watch?v=YeqpZK1mGeY"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name="Slide1">
    <p:bg>
      <p:bgPr>
        <a:gradFill>
          <a:gsLst>
            <a:gs pos="0">
              <a:srgbClr val="FFFFFF"/>
            </a:gs>
            <a:gs pos="100000">
              <a:srgbClr val="DFE8C4"/>
            </a:gs>
          </a:gsLst>
          <a:path path="circle">
            <a:fillToRect l="50000" t="50000" r="50000" b="50000"/>
          </a:path>
        </a:gradFill>
        <a:effectLst/>
      </p:bgPr>
    </p:bg>
    <p:spTree>
      <p:nvGrpSpPr>
        <p:cNvPr id="1" name=""/>
        <p:cNvGrpSpPr/>
        <p:nvPr/>
      </p:nvGrpSpPr>
      <p:grpSpPr>
        <a:xfrm>
          <a:off x="0" y="0"/>
          <a:ext cx="0" cy="0"/>
          <a:chOff x="0" y="0"/>
          <a:chExt cx="0" cy="0"/>
        </a:xfrm>
      </p:grpSpPr>
      <p:sp>
        <p:nvSpPr>
          <p:cNvPr id="2" name="Rectangle 138"/>
          <p:cNvSpPr>
            <a:spLocks noMove="1" noResize="1"/>
          </p:cNvSpPr>
          <p:nvPr/>
        </p:nvSpPr>
        <p:spPr>
          <a:xfrm>
            <a:off x="0" y="-786"/>
            <a:ext cx="12191996" cy="6854040"/>
          </a:xfrm>
          <a:prstGeom prst="rect">
            <a:avLst/>
          </a:prstGeom>
          <a:gradFill>
            <a:gsLst>
              <a:gs pos="0">
                <a:srgbClr val="FFFFFF"/>
              </a:gs>
              <a:gs pos="100000">
                <a:srgbClr val="DFE8C4"/>
              </a:gs>
            </a:gsLst>
            <a:path path="circle">
              <a:fillToRect l="50000" t="50040" r="50000" b="49960"/>
            </a:path>
          </a:gradFill>
          <a:ln>
            <a:noFill/>
            <a:prstDash val="solid"/>
          </a:ln>
        </p:spPr>
        <p:txBody>
          <a:bodyPr vert="horz" wrap="square" lIns="91440" tIns="45720" rIns="91440" bIns="45720" anchor="ctr" anchorCtr="1" compatLnSpc="1"/>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Century Gothic"/>
            </a:endParaRPr>
          </a:p>
        </p:txBody>
      </p:sp>
      <p:sp>
        <p:nvSpPr>
          <p:cNvPr id="3" name="Rectangle 140"/>
          <p:cNvSpPr>
            <a:spLocks noMove="1" noResize="1"/>
          </p:cNvSpPr>
          <p:nvPr/>
        </p:nvSpPr>
        <p:spPr>
          <a:xfrm>
            <a:off x="612044" y="935641"/>
            <a:ext cx="4851193" cy="4968017"/>
          </a:xfrm>
          <a:prstGeom prst="rect">
            <a:avLst/>
          </a:prstGeom>
          <a:solidFill>
            <a:srgbClr val="FFFFFF"/>
          </a:solidFill>
          <a:ln w="12701">
            <a:solidFill>
              <a:srgbClr val="766F54"/>
            </a:solidFill>
            <a:prstDash val="solid"/>
            <a:miter/>
          </a:ln>
        </p:spPr>
        <p:txBody>
          <a:bodyPr vert="horz" wrap="square" lIns="91440" tIns="45720" rIns="91440" bIns="45720" anchor="ctr" anchorCtr="1" compatLnSpc="1"/>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Century Gothic"/>
            </a:endParaRPr>
          </a:p>
        </p:txBody>
      </p:sp>
      <p:grpSp>
        <p:nvGrpSpPr>
          <p:cNvPr id="4" name="Group 142"/>
          <p:cNvGrpSpPr/>
          <p:nvPr/>
        </p:nvGrpSpPr>
        <p:grpSpPr>
          <a:xfrm>
            <a:off x="6087361" y="228600"/>
            <a:ext cx="2851529" cy="6638626"/>
            <a:chOff x="6087361" y="228600"/>
            <a:chExt cx="2851529" cy="6638626"/>
          </a:xfrm>
        </p:grpSpPr>
        <p:sp>
          <p:nvSpPr>
            <p:cNvPr id="5" name="Freeform 11"/>
            <p:cNvSpPr/>
            <p:nvPr/>
          </p:nvSpPr>
          <p:spPr>
            <a:xfrm>
              <a:off x="6087361" y="2575041"/>
              <a:ext cx="100638" cy="626217"/>
            </a:xfrm>
            <a:custGeom>
              <a:avLst/>
              <a:gdLst>
                <a:gd name="f0" fmla="val w"/>
                <a:gd name="f1" fmla="val h"/>
                <a:gd name="f2" fmla="val 0"/>
                <a:gd name="f3" fmla="val 22"/>
                <a:gd name="f4" fmla="val 136"/>
                <a:gd name="f5" fmla="val 20"/>
                <a:gd name="f6" fmla="val 117"/>
                <a:gd name="f7" fmla="val 19"/>
                <a:gd name="f8" fmla="val 99"/>
                <a:gd name="f9" fmla="val 17"/>
                <a:gd name="f10" fmla="val 80"/>
                <a:gd name="f11" fmla="val 11"/>
                <a:gd name="f12" fmla="val 54"/>
                <a:gd name="f13" fmla="val 6"/>
                <a:gd name="f14" fmla="val 27"/>
                <a:gd name="f15" fmla="val 35"/>
                <a:gd name="f16" fmla="val 64"/>
                <a:gd name="f17" fmla="val 13"/>
                <a:gd name="f18" fmla="val 94"/>
                <a:gd name="f19" fmla="val 124"/>
                <a:gd name="f20" fmla="val 128"/>
                <a:gd name="f21" fmla="val 21"/>
                <a:gd name="f22" fmla="val 132"/>
                <a:gd name="f23" fmla="*/ f0 1 22"/>
                <a:gd name="f24" fmla="*/ f1 1 136"/>
                <a:gd name="f25" fmla="+- f4 0 f2"/>
                <a:gd name="f26" fmla="+- f3 0 f2"/>
                <a:gd name="f27" fmla="*/ f26 1 22"/>
                <a:gd name="f28" fmla="*/ f25 1 136"/>
                <a:gd name="f29" fmla="*/ 0 1 f27"/>
                <a:gd name="f30" fmla="*/ f3 1 f27"/>
                <a:gd name="f31" fmla="*/ 0 1 f28"/>
                <a:gd name="f32" fmla="*/ f4 1 f28"/>
                <a:gd name="f33" fmla="*/ f29 f23 1"/>
                <a:gd name="f34" fmla="*/ f30 f23 1"/>
                <a:gd name="f35" fmla="*/ f32 f24 1"/>
                <a:gd name="f36" fmla="*/ f31 f24 1"/>
              </a:gdLst>
              <a:ahLst/>
              <a:cxnLst>
                <a:cxn ang="3cd4">
                  <a:pos x="hc" y="t"/>
                </a:cxn>
                <a:cxn ang="0">
                  <a:pos x="r" y="vc"/>
                </a:cxn>
                <a:cxn ang="cd4">
                  <a:pos x="hc" y="b"/>
                </a:cxn>
                <a:cxn ang="cd2">
                  <a:pos x="l" y="vc"/>
                </a:cxn>
              </a:cxnLst>
              <a:rect l="f33" t="f36" r="f34" b="f35"/>
              <a:pathLst>
                <a:path w="22" h="136">
                  <a:moveTo>
                    <a:pt x="f3" y="f4"/>
                  </a:moveTo>
                  <a:cubicBezTo>
                    <a:pt x="f5" y="f6"/>
                    <a:pt x="f7" y="f8"/>
                    <a:pt x="f9" y="f10"/>
                  </a:cubicBezTo>
                  <a:cubicBezTo>
                    <a:pt x="f11" y="f12"/>
                    <a:pt x="f13" y="f14"/>
                    <a:pt x="f2" y="f2"/>
                  </a:cubicBezTo>
                  <a:cubicBezTo>
                    <a:pt x="f2" y="f15"/>
                    <a:pt x="f2" y="f15"/>
                    <a:pt x="f2" y="f15"/>
                  </a:cubicBezTo>
                  <a:cubicBezTo>
                    <a:pt x="f13" y="f16"/>
                    <a:pt x="f17" y="f18"/>
                    <a:pt x="f5" y="f19"/>
                  </a:cubicBezTo>
                  <a:cubicBezTo>
                    <a:pt x="f5" y="f20"/>
                    <a:pt x="f21" y="f22"/>
                    <a:pt x="f3" y="f4"/>
                  </a:cubicBezTo>
                  <a:close/>
                </a:path>
              </a:pathLst>
            </a:custGeom>
            <a:solidFill>
              <a:srgbClr val="766F54">
                <a:alpha val="20000"/>
              </a:srgbClr>
            </a:solidFill>
            <a:ln>
              <a:noFill/>
              <a:prstDash val="solid"/>
            </a:ln>
          </p:spPr>
          <p:txBody>
            <a:bodyPr vert="horz" wrap="square" lIns="0" tIns="0" rIns="0" bIns="0" anchor="t" anchorCtr="0" compatLnSpc="1"/>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hr-HR" sz="1800" b="0" i="0" u="none" strike="noStrike" kern="1200" cap="none" spc="0" baseline="0">
                <a:solidFill>
                  <a:srgbClr val="000000"/>
                </a:solidFill>
                <a:uFillTx/>
                <a:latin typeface="Calibri"/>
              </a:endParaRPr>
            </a:p>
          </p:txBody>
        </p:sp>
        <p:sp>
          <p:nvSpPr>
            <p:cNvPr id="6" name="Freeform 12"/>
            <p:cNvSpPr/>
            <p:nvPr/>
          </p:nvSpPr>
          <p:spPr>
            <a:xfrm>
              <a:off x="6215963" y="3156527"/>
              <a:ext cx="646718" cy="2322210"/>
            </a:xfrm>
            <a:custGeom>
              <a:avLst/>
              <a:gdLst>
                <a:gd name="f0" fmla="val w"/>
                <a:gd name="f1" fmla="val h"/>
                <a:gd name="f2" fmla="val 0"/>
                <a:gd name="f3" fmla="val 140"/>
                <a:gd name="f4" fmla="val 504"/>
                <a:gd name="f5" fmla="val 86"/>
                <a:gd name="f6" fmla="val 350"/>
                <a:gd name="f7" fmla="val 103"/>
                <a:gd name="f8" fmla="val 402"/>
                <a:gd name="f9" fmla="val 120"/>
                <a:gd name="f10" fmla="val 453"/>
                <a:gd name="f11" fmla="val 139"/>
                <a:gd name="f12" fmla="val 495"/>
                <a:gd name="f13" fmla="val 487"/>
                <a:gd name="f14" fmla="val 478"/>
                <a:gd name="f15" fmla="val 124"/>
                <a:gd name="f16" fmla="val 435"/>
                <a:gd name="f17" fmla="val 109"/>
                <a:gd name="f18" fmla="val 391"/>
                <a:gd name="f19" fmla="val 95"/>
                <a:gd name="f20" fmla="val 347"/>
                <a:gd name="f21" fmla="val 58"/>
                <a:gd name="f22" fmla="val 233"/>
                <a:gd name="f23" fmla="val 27"/>
                <a:gd name="f24" fmla="val 117"/>
                <a:gd name="f25" fmla="val 2"/>
                <a:gd name="f26" fmla="val 20"/>
                <a:gd name="f27" fmla="val 4"/>
                <a:gd name="f28" fmla="val 41"/>
                <a:gd name="f29" fmla="val 6"/>
                <a:gd name="f30" fmla="val 61"/>
                <a:gd name="f31" fmla="val 30"/>
                <a:gd name="f32" fmla="val 158"/>
                <a:gd name="f33" fmla="val 56"/>
                <a:gd name="f34" fmla="val 255"/>
                <a:gd name="f35" fmla="*/ f0 1 140"/>
                <a:gd name="f36" fmla="*/ f1 1 504"/>
                <a:gd name="f37" fmla="+- f4 0 f2"/>
                <a:gd name="f38" fmla="+- f3 0 f2"/>
                <a:gd name="f39" fmla="*/ f38 1 140"/>
                <a:gd name="f40" fmla="*/ f37 1 504"/>
                <a:gd name="f41" fmla="*/ 0 1 f39"/>
                <a:gd name="f42" fmla="*/ f3 1 f39"/>
                <a:gd name="f43" fmla="*/ 0 1 f40"/>
                <a:gd name="f44" fmla="*/ f4 1 f40"/>
                <a:gd name="f45" fmla="*/ f41 f35 1"/>
                <a:gd name="f46" fmla="*/ f42 f35 1"/>
                <a:gd name="f47" fmla="*/ f44 f36 1"/>
                <a:gd name="f48" fmla="*/ f43 f36 1"/>
              </a:gdLst>
              <a:ahLst/>
              <a:cxnLst>
                <a:cxn ang="3cd4">
                  <a:pos x="hc" y="t"/>
                </a:cxn>
                <a:cxn ang="0">
                  <a:pos x="r" y="vc"/>
                </a:cxn>
                <a:cxn ang="cd4">
                  <a:pos x="hc" y="b"/>
                </a:cxn>
                <a:cxn ang="cd2">
                  <a:pos x="l" y="vc"/>
                </a:cxn>
              </a:cxnLst>
              <a:rect l="f45" t="f48" r="f46" b="f47"/>
              <a:pathLst>
                <a:path w="140" h="504">
                  <a:moveTo>
                    <a:pt x="f5" y="f6"/>
                  </a:moveTo>
                  <a:cubicBezTo>
                    <a:pt x="f7" y="f8"/>
                    <a:pt x="f9" y="f10"/>
                    <a:pt x="f11" y="f4"/>
                  </a:cubicBezTo>
                  <a:cubicBezTo>
                    <a:pt x="f11" y="f12"/>
                    <a:pt x="f11" y="f13"/>
                    <a:pt x="f3" y="f14"/>
                  </a:cubicBezTo>
                  <a:cubicBezTo>
                    <a:pt x="f15" y="f16"/>
                    <a:pt x="f17" y="f18"/>
                    <a:pt x="f19" y="f20"/>
                  </a:cubicBezTo>
                  <a:cubicBezTo>
                    <a:pt x="f21" y="f22"/>
                    <a:pt x="f23" y="f24"/>
                    <a:pt x="f2" y="f2"/>
                  </a:cubicBezTo>
                  <a:cubicBezTo>
                    <a:pt x="f25" y="f26"/>
                    <a:pt x="f27" y="f28"/>
                    <a:pt x="f29" y="f30"/>
                  </a:cubicBezTo>
                  <a:cubicBezTo>
                    <a:pt x="f31" y="f32"/>
                    <a:pt x="f33" y="f34"/>
                    <a:pt x="f5" y="f6"/>
                  </a:cubicBezTo>
                  <a:close/>
                </a:path>
              </a:pathLst>
            </a:custGeom>
            <a:solidFill>
              <a:srgbClr val="766F54">
                <a:alpha val="20000"/>
              </a:srgbClr>
            </a:solidFill>
            <a:ln>
              <a:noFill/>
              <a:prstDash val="solid"/>
            </a:ln>
          </p:spPr>
          <p:txBody>
            <a:bodyPr vert="horz" wrap="square" lIns="0" tIns="0" rIns="0" bIns="0" anchor="t" anchorCtr="0" compatLnSpc="1"/>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hr-HR" sz="1800" b="0" i="0" u="none" strike="noStrike" kern="1200" cap="none" spc="0" baseline="0">
                <a:solidFill>
                  <a:srgbClr val="000000"/>
                </a:solidFill>
                <a:uFillTx/>
                <a:latin typeface="Calibri"/>
              </a:endParaRPr>
            </a:p>
          </p:txBody>
        </p:sp>
        <p:sp>
          <p:nvSpPr>
            <p:cNvPr id="7" name="Freeform 13"/>
            <p:cNvSpPr/>
            <p:nvPr/>
          </p:nvSpPr>
          <p:spPr>
            <a:xfrm>
              <a:off x="6894365" y="5447062"/>
              <a:ext cx="609447" cy="1420163"/>
            </a:xfrm>
            <a:custGeom>
              <a:avLst/>
              <a:gdLst>
                <a:gd name="f0" fmla="val w"/>
                <a:gd name="f1" fmla="val h"/>
                <a:gd name="f2" fmla="val 0"/>
                <a:gd name="f3" fmla="val 132"/>
                <a:gd name="f4" fmla="val 308"/>
                <a:gd name="f5" fmla="val 8"/>
                <a:gd name="f6" fmla="val 22"/>
                <a:gd name="f7" fmla="val 5"/>
                <a:gd name="f8" fmla="val 15"/>
                <a:gd name="f9" fmla="val 2"/>
                <a:gd name="f10" fmla="val 10"/>
                <a:gd name="f11" fmla="val 19"/>
                <a:gd name="f12" fmla="val 29"/>
                <a:gd name="f13" fmla="val 21"/>
                <a:gd name="f14" fmla="val 85"/>
                <a:gd name="f15" fmla="val 44"/>
                <a:gd name="f16" fmla="val 140"/>
                <a:gd name="f17" fmla="val 68"/>
                <a:gd name="f18" fmla="val 194"/>
                <a:gd name="f19" fmla="val 232"/>
                <a:gd name="f20" fmla="val 104"/>
                <a:gd name="f21" fmla="val 270"/>
                <a:gd name="f22" fmla="val 123"/>
                <a:gd name="f23" fmla="val 113"/>
                <a:gd name="f24" fmla="val 269"/>
                <a:gd name="f25" fmla="val 94"/>
                <a:gd name="f26" fmla="val 230"/>
                <a:gd name="f27" fmla="val 77"/>
                <a:gd name="f28" fmla="val 190"/>
                <a:gd name="f29" fmla="val 52"/>
                <a:gd name="f30" fmla="val 135"/>
                <a:gd name="f31" fmla="val 79"/>
                <a:gd name="f32" fmla="*/ f0 1 132"/>
                <a:gd name="f33" fmla="*/ f1 1 308"/>
                <a:gd name="f34" fmla="+- f4 0 f2"/>
                <a:gd name="f35" fmla="+- f3 0 f2"/>
                <a:gd name="f36" fmla="*/ f35 1 132"/>
                <a:gd name="f37" fmla="*/ f34 1 308"/>
                <a:gd name="f38" fmla="*/ 0 1 f36"/>
                <a:gd name="f39" fmla="*/ f3 1 f36"/>
                <a:gd name="f40" fmla="*/ 0 1 f37"/>
                <a:gd name="f41" fmla="*/ f4 1 f37"/>
                <a:gd name="f42" fmla="*/ f38 f32 1"/>
                <a:gd name="f43" fmla="*/ f39 f32 1"/>
                <a:gd name="f44" fmla="*/ f41 f33 1"/>
                <a:gd name="f45" fmla="*/ f40 f33 1"/>
              </a:gdLst>
              <a:ahLst/>
              <a:cxnLst>
                <a:cxn ang="3cd4">
                  <a:pos x="hc" y="t"/>
                </a:cxn>
                <a:cxn ang="0">
                  <a:pos x="r" y="vc"/>
                </a:cxn>
                <a:cxn ang="cd4">
                  <a:pos x="hc" y="b"/>
                </a:cxn>
                <a:cxn ang="cd2">
                  <a:pos x="l" y="vc"/>
                </a:cxn>
              </a:cxnLst>
              <a:rect l="f42" t="f45" r="f43" b="f44"/>
              <a:pathLst>
                <a:path w="132" h="308">
                  <a:moveTo>
                    <a:pt x="f5" y="f6"/>
                  </a:moveTo>
                  <a:cubicBezTo>
                    <a:pt x="f7" y="f8"/>
                    <a:pt x="f9" y="f5"/>
                    <a:pt x="f2" y="f2"/>
                  </a:cubicBezTo>
                  <a:cubicBezTo>
                    <a:pt x="f2" y="f10"/>
                    <a:pt x="f2" y="f11"/>
                    <a:pt x="f2" y="f12"/>
                  </a:cubicBezTo>
                  <a:cubicBezTo>
                    <a:pt x="f13" y="f14"/>
                    <a:pt x="f15" y="f16"/>
                    <a:pt x="f17" y="f18"/>
                  </a:cubicBezTo>
                  <a:cubicBezTo>
                    <a:pt x="f14" y="f19"/>
                    <a:pt x="f20" y="f21"/>
                    <a:pt x="f22" y="f4"/>
                  </a:cubicBezTo>
                  <a:cubicBezTo>
                    <a:pt x="f3" y="f4"/>
                    <a:pt x="f3" y="f4"/>
                    <a:pt x="f3" y="f4"/>
                  </a:cubicBezTo>
                  <a:cubicBezTo>
                    <a:pt x="f23" y="f24"/>
                    <a:pt x="f25" y="f26"/>
                    <a:pt x="f27" y="f28"/>
                  </a:cubicBezTo>
                  <a:cubicBezTo>
                    <a:pt x="f29" y="f30"/>
                    <a:pt x="f12" y="f31"/>
                    <a:pt x="f5" y="f6"/>
                  </a:cubicBezTo>
                  <a:close/>
                </a:path>
              </a:pathLst>
            </a:custGeom>
            <a:solidFill>
              <a:srgbClr val="766F54">
                <a:alpha val="20000"/>
              </a:srgbClr>
            </a:solidFill>
            <a:ln>
              <a:noFill/>
              <a:prstDash val="solid"/>
            </a:ln>
          </p:spPr>
          <p:txBody>
            <a:bodyPr vert="horz" wrap="square" lIns="0" tIns="0" rIns="0" bIns="0" anchor="t" anchorCtr="0" compatLnSpc="1"/>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hr-HR" sz="1800" b="0" i="0" u="none" strike="noStrike" kern="1200" cap="none" spc="0" baseline="0">
                <a:solidFill>
                  <a:srgbClr val="000000"/>
                </a:solidFill>
                <a:uFillTx/>
                <a:latin typeface="Calibri"/>
              </a:endParaRPr>
            </a:p>
          </p:txBody>
        </p:sp>
        <p:sp>
          <p:nvSpPr>
            <p:cNvPr id="8" name="Freeform 14"/>
            <p:cNvSpPr/>
            <p:nvPr/>
          </p:nvSpPr>
          <p:spPr>
            <a:xfrm>
              <a:off x="7047189" y="6503798"/>
              <a:ext cx="171468" cy="363428"/>
            </a:xfrm>
            <a:custGeom>
              <a:avLst/>
              <a:gdLst>
                <a:gd name="f0" fmla="val w"/>
                <a:gd name="f1" fmla="val h"/>
                <a:gd name="f2" fmla="val 0"/>
                <a:gd name="f3" fmla="val 37"/>
                <a:gd name="f4" fmla="val 79"/>
                <a:gd name="f5" fmla="val 28"/>
                <a:gd name="f6" fmla="val 24"/>
                <a:gd name="f7" fmla="val 53"/>
                <a:gd name="f8" fmla="val 12"/>
                <a:gd name="f9" fmla="val 27"/>
                <a:gd name="f10" fmla="val 8"/>
                <a:gd name="f11" fmla="val 17"/>
                <a:gd name="f12" fmla="*/ f0 1 37"/>
                <a:gd name="f13" fmla="*/ f1 1 79"/>
                <a:gd name="f14" fmla="+- f4 0 f2"/>
                <a:gd name="f15" fmla="+- f3 0 f2"/>
                <a:gd name="f16" fmla="*/ f15 1 37"/>
                <a:gd name="f17" fmla="*/ f14 1 79"/>
                <a:gd name="f18" fmla="*/ 0 1 f16"/>
                <a:gd name="f19" fmla="*/ f3 1 f16"/>
                <a:gd name="f20" fmla="*/ 0 1 f17"/>
                <a:gd name="f21" fmla="*/ f4 1 f17"/>
                <a:gd name="f22" fmla="*/ f18 f12 1"/>
                <a:gd name="f23" fmla="*/ f19 f12 1"/>
                <a:gd name="f24" fmla="*/ f21 f13 1"/>
                <a:gd name="f25" fmla="*/ f20 f13 1"/>
              </a:gdLst>
              <a:ahLst/>
              <a:cxnLst>
                <a:cxn ang="3cd4">
                  <a:pos x="hc" y="t"/>
                </a:cxn>
                <a:cxn ang="0">
                  <a:pos x="r" y="vc"/>
                </a:cxn>
                <a:cxn ang="cd4">
                  <a:pos x="hc" y="b"/>
                </a:cxn>
                <a:cxn ang="cd2">
                  <a:pos x="l" y="vc"/>
                </a:cxn>
              </a:cxnLst>
              <a:rect l="f22" t="f25" r="f23" b="f24"/>
              <a:pathLst>
                <a:path w="37" h="79">
                  <a:moveTo>
                    <a:pt x="f5" y="f4"/>
                  </a:moveTo>
                  <a:cubicBezTo>
                    <a:pt x="f3" y="f4"/>
                    <a:pt x="f3" y="f4"/>
                    <a:pt x="f3" y="f4"/>
                  </a:cubicBezTo>
                  <a:cubicBezTo>
                    <a:pt x="f6" y="f7"/>
                    <a:pt x="f8" y="f9"/>
                    <a:pt x="f2" y="f2"/>
                  </a:cubicBezTo>
                  <a:cubicBezTo>
                    <a:pt x="f10" y="f9"/>
                    <a:pt x="f11" y="f7"/>
                    <a:pt x="f5" y="f4"/>
                  </a:cubicBezTo>
                  <a:close/>
                </a:path>
              </a:pathLst>
            </a:custGeom>
            <a:solidFill>
              <a:srgbClr val="766F54">
                <a:alpha val="20000"/>
              </a:srgbClr>
            </a:solidFill>
            <a:ln>
              <a:noFill/>
              <a:prstDash val="solid"/>
            </a:ln>
          </p:spPr>
          <p:txBody>
            <a:bodyPr vert="horz" wrap="square" lIns="0" tIns="0" rIns="0" bIns="0" anchor="t" anchorCtr="0" compatLnSpc="1"/>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hr-HR" sz="1800" b="0" i="0" u="none" strike="noStrike" kern="1200" cap="none" spc="0" baseline="0">
                <a:solidFill>
                  <a:srgbClr val="000000"/>
                </a:solidFill>
                <a:uFillTx/>
                <a:latin typeface="Calibri"/>
              </a:endParaRPr>
            </a:p>
          </p:txBody>
        </p:sp>
        <p:sp>
          <p:nvSpPr>
            <p:cNvPr id="9" name="Freeform 15"/>
            <p:cNvSpPr/>
            <p:nvPr/>
          </p:nvSpPr>
          <p:spPr>
            <a:xfrm>
              <a:off x="6188009" y="3201259"/>
              <a:ext cx="821908" cy="3328635"/>
            </a:xfrm>
            <a:custGeom>
              <a:avLst/>
              <a:gdLst>
                <a:gd name="f0" fmla="val w"/>
                <a:gd name="f1" fmla="val h"/>
                <a:gd name="f2" fmla="val 0"/>
                <a:gd name="f3" fmla="val 178"/>
                <a:gd name="f4" fmla="val 722"/>
                <a:gd name="f5" fmla="val 162"/>
                <a:gd name="f6" fmla="val 660"/>
                <a:gd name="f7" fmla="val 145"/>
                <a:gd name="f8" fmla="val 618"/>
                <a:gd name="f9" fmla="val 130"/>
                <a:gd name="f10" fmla="val 576"/>
                <a:gd name="f11" fmla="val 116"/>
                <a:gd name="f12" fmla="val 534"/>
                <a:gd name="f13" fmla="val 84"/>
                <a:gd name="f14" fmla="val 437"/>
                <a:gd name="f15" fmla="val 59"/>
                <a:gd name="f16" fmla="val 337"/>
                <a:gd name="f17" fmla="val 40"/>
                <a:gd name="f18" fmla="val 236"/>
                <a:gd name="f19" fmla="val 29"/>
                <a:gd name="f20" fmla="val 175"/>
                <a:gd name="f21" fmla="val 20"/>
                <a:gd name="f22" fmla="val 113"/>
                <a:gd name="f23" fmla="val 12"/>
                <a:gd name="f24" fmla="val 51"/>
                <a:gd name="f25" fmla="val 8"/>
                <a:gd name="f26" fmla="val 34"/>
                <a:gd name="f27" fmla="val 4"/>
                <a:gd name="f28" fmla="val 17"/>
                <a:gd name="f29" fmla="val 79"/>
                <a:gd name="f30" fmla="val 19"/>
                <a:gd name="f31" fmla="val 159"/>
                <a:gd name="f32" fmla="val 33"/>
                <a:gd name="f33" fmla="val 237"/>
                <a:gd name="f34" fmla="val 339"/>
                <a:gd name="f35" fmla="val 76"/>
                <a:gd name="f36" fmla="val 439"/>
                <a:gd name="f37" fmla="val 107"/>
                <a:gd name="f38" fmla="val 537"/>
                <a:gd name="f39" fmla="val 123"/>
                <a:gd name="f40" fmla="val 586"/>
                <a:gd name="f41" fmla="val 141"/>
                <a:gd name="f42" fmla="val 634"/>
                <a:gd name="f43" fmla="val 160"/>
                <a:gd name="f44" fmla="val 681"/>
                <a:gd name="f45" fmla="val 166"/>
                <a:gd name="f46" fmla="val 695"/>
                <a:gd name="f47" fmla="val 172"/>
                <a:gd name="f48" fmla="val 708"/>
                <a:gd name="f49" fmla="val 176"/>
                <a:gd name="f50" fmla="val 717"/>
                <a:gd name="f51" fmla="val 713"/>
                <a:gd name="f52" fmla="val 174"/>
                <a:gd name="f53" fmla="val 169"/>
                <a:gd name="f54" fmla="val 692"/>
                <a:gd name="f55" fmla="val 165"/>
                <a:gd name="f56" fmla="val 676"/>
                <a:gd name="f57" fmla="*/ f0 1 178"/>
                <a:gd name="f58" fmla="*/ f1 1 722"/>
                <a:gd name="f59" fmla="+- f4 0 f2"/>
                <a:gd name="f60" fmla="+- f3 0 f2"/>
                <a:gd name="f61" fmla="*/ f60 1 178"/>
                <a:gd name="f62" fmla="*/ f59 1 722"/>
                <a:gd name="f63" fmla="*/ 0 1 f61"/>
                <a:gd name="f64" fmla="*/ f3 1 f61"/>
                <a:gd name="f65" fmla="*/ 0 1 f62"/>
                <a:gd name="f66" fmla="*/ f4 1 f62"/>
                <a:gd name="f67" fmla="*/ f63 f57 1"/>
                <a:gd name="f68" fmla="*/ f64 f57 1"/>
                <a:gd name="f69" fmla="*/ f66 f58 1"/>
                <a:gd name="f70" fmla="*/ f65 f58 1"/>
              </a:gdLst>
              <a:ahLst/>
              <a:cxnLst>
                <a:cxn ang="3cd4">
                  <a:pos x="hc" y="t"/>
                </a:cxn>
                <a:cxn ang="0">
                  <a:pos x="r" y="vc"/>
                </a:cxn>
                <a:cxn ang="cd4">
                  <a:pos x="hc" y="b"/>
                </a:cxn>
                <a:cxn ang="cd2">
                  <a:pos x="l" y="vc"/>
                </a:cxn>
              </a:cxnLst>
              <a:rect l="f67" t="f70" r="f68" b="f69"/>
              <a:pathLst>
                <a:path w="178" h="722">
                  <a:moveTo>
                    <a:pt x="f5" y="f6"/>
                  </a:moveTo>
                  <a:cubicBezTo>
                    <a:pt x="f7" y="f8"/>
                    <a:pt x="f9" y="f10"/>
                    <a:pt x="f11" y="f12"/>
                  </a:cubicBezTo>
                  <a:cubicBezTo>
                    <a:pt x="f13" y="f14"/>
                    <a:pt x="f15" y="f16"/>
                    <a:pt x="f17" y="f18"/>
                  </a:cubicBezTo>
                  <a:cubicBezTo>
                    <a:pt x="f19" y="f20"/>
                    <a:pt x="f21" y="f22"/>
                    <a:pt x="f23" y="f24"/>
                  </a:cubicBezTo>
                  <a:cubicBezTo>
                    <a:pt x="f25" y="f26"/>
                    <a:pt x="f27" y="f28"/>
                    <a:pt x="f2" y="f2"/>
                  </a:cubicBezTo>
                  <a:cubicBezTo>
                    <a:pt x="f25" y="f29"/>
                    <a:pt x="f30" y="f31"/>
                    <a:pt x="f32" y="f33"/>
                  </a:cubicBezTo>
                  <a:cubicBezTo>
                    <a:pt x="f24" y="f34"/>
                    <a:pt x="f35" y="f36"/>
                    <a:pt x="f37" y="f38"/>
                  </a:cubicBezTo>
                  <a:cubicBezTo>
                    <a:pt x="f39" y="f40"/>
                    <a:pt x="f41" y="f42"/>
                    <a:pt x="f43" y="f44"/>
                  </a:cubicBezTo>
                  <a:cubicBezTo>
                    <a:pt x="f45" y="f46"/>
                    <a:pt x="f47" y="f48"/>
                    <a:pt x="f3" y="f4"/>
                  </a:cubicBezTo>
                  <a:cubicBezTo>
                    <a:pt x="f49" y="f50"/>
                    <a:pt x="f20" y="f51"/>
                    <a:pt x="f52" y="f48"/>
                  </a:cubicBezTo>
                  <a:cubicBezTo>
                    <a:pt x="f53" y="f54"/>
                    <a:pt x="f55" y="f56"/>
                    <a:pt x="f5" y="f6"/>
                  </a:cubicBezTo>
                  <a:close/>
                </a:path>
              </a:pathLst>
            </a:custGeom>
            <a:solidFill>
              <a:srgbClr val="766F54">
                <a:alpha val="20000"/>
              </a:srgbClr>
            </a:solidFill>
            <a:ln>
              <a:noFill/>
              <a:prstDash val="solid"/>
            </a:ln>
          </p:spPr>
          <p:txBody>
            <a:bodyPr vert="horz" wrap="square" lIns="0" tIns="0" rIns="0" bIns="0" anchor="t" anchorCtr="0" compatLnSpc="1"/>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hr-HR" sz="1800" b="0" i="0" u="none" strike="noStrike" kern="1200" cap="none" spc="0" baseline="0">
                <a:solidFill>
                  <a:srgbClr val="000000"/>
                </a:solidFill>
                <a:uFillTx/>
                <a:latin typeface="Calibri"/>
              </a:endParaRPr>
            </a:p>
          </p:txBody>
        </p:sp>
        <p:sp>
          <p:nvSpPr>
            <p:cNvPr id="10" name="Freeform 16"/>
            <p:cNvSpPr/>
            <p:nvPr/>
          </p:nvSpPr>
          <p:spPr>
            <a:xfrm>
              <a:off x="6109728" y="228600"/>
              <a:ext cx="106234" cy="2927927"/>
            </a:xfrm>
            <a:custGeom>
              <a:avLst/>
              <a:gdLst>
                <a:gd name="f0" fmla="val w"/>
                <a:gd name="f1" fmla="val h"/>
                <a:gd name="f2" fmla="val 0"/>
                <a:gd name="f3" fmla="val 23"/>
                <a:gd name="f4" fmla="val 635"/>
                <a:gd name="f5" fmla="val 11"/>
                <a:gd name="f6" fmla="val 577"/>
                <a:gd name="f7" fmla="val 12"/>
                <a:gd name="f8" fmla="val 581"/>
                <a:gd name="f9" fmla="val 585"/>
                <a:gd name="f10" fmla="val 589"/>
                <a:gd name="f11" fmla="val 15"/>
                <a:gd name="f12" fmla="val 603"/>
                <a:gd name="f13" fmla="val 19"/>
                <a:gd name="f14" fmla="val 617"/>
                <a:gd name="f15" fmla="val 22"/>
                <a:gd name="f16" fmla="val 632"/>
                <a:gd name="f17" fmla="val 633"/>
                <a:gd name="f18" fmla="val 634"/>
                <a:gd name="f19" fmla="val 21"/>
                <a:gd name="f20" fmla="val 615"/>
                <a:gd name="f21" fmla="val 596"/>
                <a:gd name="f22" fmla="val 17"/>
                <a:gd name="f23" fmla="val 576"/>
                <a:gd name="f24" fmla="val 9"/>
                <a:gd name="f25" fmla="val 474"/>
                <a:gd name="f26" fmla="val 5"/>
                <a:gd name="f27" fmla="val 372"/>
                <a:gd name="f28" fmla="val 269"/>
                <a:gd name="f29" fmla="val 6"/>
                <a:gd name="f30" fmla="val 179"/>
                <a:gd name="f31" fmla="val 90"/>
                <a:gd name="f32" fmla="val 89"/>
                <a:gd name="f33" fmla="val 2"/>
                <a:gd name="f34" fmla="val 1"/>
                <a:gd name="f35" fmla="val 3"/>
                <a:gd name="f36" fmla="*/ f0 1 23"/>
                <a:gd name="f37" fmla="*/ f1 1 635"/>
                <a:gd name="f38" fmla="+- f4 0 f2"/>
                <a:gd name="f39" fmla="+- f3 0 f2"/>
                <a:gd name="f40" fmla="*/ f39 1 23"/>
                <a:gd name="f41" fmla="*/ f38 1 635"/>
                <a:gd name="f42" fmla="*/ 0 1 f40"/>
                <a:gd name="f43" fmla="*/ f3 1 f40"/>
                <a:gd name="f44" fmla="*/ 0 1 f41"/>
                <a:gd name="f45" fmla="*/ f4 1 f41"/>
                <a:gd name="f46" fmla="*/ f42 f36 1"/>
                <a:gd name="f47" fmla="*/ f43 f36 1"/>
                <a:gd name="f48" fmla="*/ f45 f37 1"/>
                <a:gd name="f49" fmla="*/ f44 f37 1"/>
              </a:gdLst>
              <a:ahLst/>
              <a:cxnLst>
                <a:cxn ang="3cd4">
                  <a:pos x="hc" y="t"/>
                </a:cxn>
                <a:cxn ang="0">
                  <a:pos x="r" y="vc"/>
                </a:cxn>
                <a:cxn ang="cd4">
                  <a:pos x="hc" y="b"/>
                </a:cxn>
                <a:cxn ang="cd2">
                  <a:pos x="l" y="vc"/>
                </a:cxn>
              </a:cxnLst>
              <a:rect l="f46" t="f49" r="f47" b="f48"/>
              <a:pathLst>
                <a:path w="23" h="635">
                  <a:moveTo>
                    <a:pt x="f5" y="f6"/>
                  </a:moveTo>
                  <a:cubicBezTo>
                    <a:pt x="f7" y="f8"/>
                    <a:pt x="f7" y="f9"/>
                    <a:pt x="f7" y="f10"/>
                  </a:cubicBezTo>
                  <a:cubicBezTo>
                    <a:pt x="f11" y="f12"/>
                    <a:pt x="f13" y="f14"/>
                    <a:pt x="f15" y="f16"/>
                  </a:cubicBezTo>
                  <a:cubicBezTo>
                    <a:pt x="f15" y="f17"/>
                    <a:pt x="f15" y="f18"/>
                    <a:pt x="f3" y="f4"/>
                  </a:cubicBezTo>
                  <a:cubicBezTo>
                    <a:pt x="f19" y="f20"/>
                    <a:pt x="f13" y="f21"/>
                    <a:pt x="f22" y="f23"/>
                  </a:cubicBezTo>
                  <a:cubicBezTo>
                    <a:pt x="f24" y="f25"/>
                    <a:pt x="f26" y="f27"/>
                    <a:pt x="f26" y="f28"/>
                  </a:cubicBezTo>
                  <a:cubicBezTo>
                    <a:pt x="f29" y="f30"/>
                    <a:pt x="f24" y="f31"/>
                    <a:pt x="f11" y="f2"/>
                  </a:cubicBezTo>
                  <a:cubicBezTo>
                    <a:pt x="f7" y="f2"/>
                    <a:pt x="f7" y="f2"/>
                    <a:pt x="f7" y="f2"/>
                  </a:cubicBezTo>
                  <a:cubicBezTo>
                    <a:pt x="f26" y="f32"/>
                    <a:pt x="f33" y="f30"/>
                    <a:pt x="f34" y="f28"/>
                  </a:cubicBezTo>
                  <a:cubicBezTo>
                    <a:pt x="f2" y="f27"/>
                    <a:pt x="f35" y="f25"/>
                    <a:pt x="f5" y="f6"/>
                  </a:cubicBezTo>
                  <a:close/>
                </a:path>
              </a:pathLst>
            </a:custGeom>
            <a:solidFill>
              <a:srgbClr val="766F54">
                <a:alpha val="20000"/>
              </a:srgbClr>
            </a:solidFill>
            <a:ln>
              <a:noFill/>
              <a:prstDash val="solid"/>
            </a:ln>
          </p:spPr>
          <p:txBody>
            <a:bodyPr vert="horz" wrap="square" lIns="0" tIns="0" rIns="0" bIns="0" anchor="t" anchorCtr="0" compatLnSpc="1"/>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hr-HR" sz="1800" b="0" i="0" u="none" strike="noStrike" kern="1200" cap="none" spc="0" baseline="0">
                <a:solidFill>
                  <a:srgbClr val="000000"/>
                </a:solidFill>
                <a:uFillTx/>
                <a:latin typeface="Calibri"/>
              </a:endParaRPr>
            </a:p>
          </p:txBody>
        </p:sp>
        <p:sp>
          <p:nvSpPr>
            <p:cNvPr id="11" name="Freeform 17"/>
            <p:cNvSpPr/>
            <p:nvPr/>
          </p:nvSpPr>
          <p:spPr>
            <a:xfrm>
              <a:off x="6165643" y="2944066"/>
              <a:ext cx="78272" cy="493885"/>
            </a:xfrm>
            <a:custGeom>
              <a:avLst/>
              <a:gdLst>
                <a:gd name="f0" fmla="val w"/>
                <a:gd name="f1" fmla="val h"/>
                <a:gd name="f2" fmla="val 0"/>
                <a:gd name="f3" fmla="val 17"/>
                <a:gd name="f4" fmla="val 107"/>
                <a:gd name="f5" fmla="val 2"/>
                <a:gd name="f6" fmla="val 19"/>
                <a:gd name="f7" fmla="val 3"/>
                <a:gd name="f8" fmla="val 37"/>
                <a:gd name="f9" fmla="val 5"/>
                <a:gd name="f10" fmla="val 56"/>
                <a:gd name="f11" fmla="val 9"/>
                <a:gd name="f12" fmla="val 73"/>
                <a:gd name="f13" fmla="val 13"/>
                <a:gd name="f14" fmla="val 90"/>
                <a:gd name="f15" fmla="val 15"/>
                <a:gd name="f16" fmla="val 87"/>
                <a:gd name="f17" fmla="val 66"/>
                <a:gd name="f18" fmla="val 11"/>
                <a:gd name="f19" fmla="val 46"/>
                <a:gd name="f20" fmla="val 10"/>
                <a:gd name="f21" fmla="val 45"/>
                <a:gd name="f22" fmla="val 44"/>
                <a:gd name="f23" fmla="val 43"/>
                <a:gd name="f24" fmla="val 7"/>
                <a:gd name="f25" fmla="val 28"/>
                <a:gd name="f26" fmla="val 14"/>
                <a:gd name="f27" fmla="*/ f0 1 17"/>
                <a:gd name="f28" fmla="*/ f1 1 107"/>
                <a:gd name="f29" fmla="+- f4 0 f2"/>
                <a:gd name="f30" fmla="+- f3 0 f2"/>
                <a:gd name="f31" fmla="*/ f30 1 17"/>
                <a:gd name="f32" fmla="*/ f29 1 107"/>
                <a:gd name="f33" fmla="*/ 0 1 f31"/>
                <a:gd name="f34" fmla="*/ f3 1 f31"/>
                <a:gd name="f35" fmla="*/ 0 1 f32"/>
                <a:gd name="f36" fmla="*/ f4 1 f32"/>
                <a:gd name="f37" fmla="*/ f33 f27 1"/>
                <a:gd name="f38" fmla="*/ f34 f27 1"/>
                <a:gd name="f39" fmla="*/ f36 f28 1"/>
                <a:gd name="f40" fmla="*/ f35 f28 1"/>
              </a:gdLst>
              <a:ahLst/>
              <a:cxnLst>
                <a:cxn ang="3cd4">
                  <a:pos x="hc" y="t"/>
                </a:cxn>
                <a:cxn ang="0">
                  <a:pos x="r" y="vc"/>
                </a:cxn>
                <a:cxn ang="cd4">
                  <a:pos x="hc" y="b"/>
                </a:cxn>
                <a:cxn ang="cd2">
                  <a:pos x="l" y="vc"/>
                </a:cxn>
              </a:cxnLst>
              <a:rect l="f37" t="f40" r="f38" b="f39"/>
              <a:pathLst>
                <a:path w="17" h="107">
                  <a:moveTo>
                    <a:pt x="f2" y="f2"/>
                  </a:moveTo>
                  <a:cubicBezTo>
                    <a:pt x="f5" y="f6"/>
                    <a:pt x="f7" y="f8"/>
                    <a:pt x="f9" y="f10"/>
                  </a:cubicBezTo>
                  <a:cubicBezTo>
                    <a:pt x="f11" y="f12"/>
                    <a:pt x="f13" y="f14"/>
                    <a:pt x="f3" y="f4"/>
                  </a:cubicBezTo>
                  <a:cubicBezTo>
                    <a:pt x="f15" y="f16"/>
                    <a:pt x="f13" y="f17"/>
                    <a:pt x="f18" y="f19"/>
                  </a:cubicBezTo>
                  <a:cubicBezTo>
                    <a:pt x="f20" y="f21"/>
                    <a:pt x="f20" y="f22"/>
                    <a:pt x="f20" y="f23"/>
                  </a:cubicBezTo>
                  <a:cubicBezTo>
                    <a:pt x="f24" y="f25"/>
                    <a:pt x="f7" y="f26"/>
                    <a:pt x="f2" y="f2"/>
                  </a:cubicBezTo>
                  <a:close/>
                </a:path>
              </a:pathLst>
            </a:custGeom>
            <a:solidFill>
              <a:srgbClr val="766F54">
                <a:alpha val="20000"/>
              </a:srgbClr>
            </a:solidFill>
            <a:ln>
              <a:noFill/>
              <a:prstDash val="solid"/>
            </a:ln>
          </p:spPr>
          <p:txBody>
            <a:bodyPr vert="horz" wrap="square" lIns="0" tIns="0" rIns="0" bIns="0" anchor="t" anchorCtr="0" compatLnSpc="1"/>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hr-HR" sz="1800" b="0" i="0" u="none" strike="noStrike" kern="1200" cap="none" spc="0" baseline="0">
                <a:solidFill>
                  <a:srgbClr val="000000"/>
                </a:solidFill>
                <a:uFillTx/>
                <a:latin typeface="Calibri"/>
              </a:endParaRPr>
            </a:p>
          </p:txBody>
        </p:sp>
        <p:sp>
          <p:nvSpPr>
            <p:cNvPr id="12" name="Freeform 18"/>
            <p:cNvSpPr/>
            <p:nvPr/>
          </p:nvSpPr>
          <p:spPr>
            <a:xfrm>
              <a:off x="6857085" y="5478746"/>
              <a:ext cx="190103" cy="1025051"/>
            </a:xfrm>
            <a:custGeom>
              <a:avLst/>
              <a:gdLst>
                <a:gd name="f0" fmla="val w"/>
                <a:gd name="f1" fmla="val h"/>
                <a:gd name="f2" fmla="val 0"/>
                <a:gd name="f3" fmla="val 41"/>
                <a:gd name="f4" fmla="val 222"/>
                <a:gd name="f5" fmla="val 31"/>
                <a:gd name="f6" fmla="val 2"/>
                <a:gd name="f7" fmla="val 62"/>
                <a:gd name="f8" fmla="val 5"/>
                <a:gd name="f9" fmla="val 93"/>
                <a:gd name="f10" fmla="val 8"/>
                <a:gd name="f11" fmla="val 117"/>
                <a:gd name="f12" fmla="val 12"/>
                <a:gd name="f13" fmla="val 142"/>
                <a:gd name="f14" fmla="val 17"/>
                <a:gd name="f15" fmla="val 166"/>
                <a:gd name="f16" fmla="val 19"/>
                <a:gd name="f17" fmla="val 172"/>
                <a:gd name="f18" fmla="val 22"/>
                <a:gd name="f19" fmla="val 178"/>
                <a:gd name="f20" fmla="val 24"/>
                <a:gd name="f21" fmla="val 184"/>
                <a:gd name="f22" fmla="val 30"/>
                <a:gd name="f23" fmla="val 197"/>
                <a:gd name="f24" fmla="val 35"/>
                <a:gd name="f25" fmla="val 209"/>
                <a:gd name="f26" fmla="val 40"/>
                <a:gd name="f27" fmla="val 219"/>
                <a:gd name="f28" fmla="val 39"/>
                <a:gd name="f29" fmla="val 215"/>
                <a:gd name="f30" fmla="val 38"/>
                <a:gd name="f31" fmla="val 212"/>
                <a:gd name="f32" fmla="val 26"/>
                <a:gd name="f33" fmla="val 18"/>
                <a:gd name="f34" fmla="val 132"/>
                <a:gd name="f35" fmla="val 13"/>
                <a:gd name="f36" fmla="val 92"/>
                <a:gd name="f37" fmla="val 11"/>
                <a:gd name="f38" fmla="val 68"/>
                <a:gd name="f39" fmla="val 9"/>
                <a:gd name="f40" fmla="val 45"/>
                <a:gd name="f41" fmla="val 21"/>
                <a:gd name="f42" fmla="val 7"/>
                <a:gd name="f43" fmla="val 20"/>
                <a:gd name="f44" fmla="val 6"/>
                <a:gd name="f45" fmla="*/ f0 1 41"/>
                <a:gd name="f46" fmla="*/ f1 1 222"/>
                <a:gd name="f47" fmla="+- f4 0 f2"/>
                <a:gd name="f48" fmla="+- f3 0 f2"/>
                <a:gd name="f49" fmla="*/ f48 1 41"/>
                <a:gd name="f50" fmla="*/ f47 1 222"/>
                <a:gd name="f51" fmla="*/ 0 1 f49"/>
                <a:gd name="f52" fmla="*/ f3 1 f49"/>
                <a:gd name="f53" fmla="*/ 0 1 f50"/>
                <a:gd name="f54" fmla="*/ f4 1 f50"/>
                <a:gd name="f55" fmla="*/ f51 f45 1"/>
                <a:gd name="f56" fmla="*/ f52 f45 1"/>
                <a:gd name="f57" fmla="*/ f54 f46 1"/>
                <a:gd name="f58" fmla="*/ f53 f46 1"/>
              </a:gdLst>
              <a:ahLst/>
              <a:cxnLst>
                <a:cxn ang="3cd4">
                  <a:pos x="hc" y="t"/>
                </a:cxn>
                <a:cxn ang="0">
                  <a:pos x="r" y="vc"/>
                </a:cxn>
                <a:cxn ang="cd4">
                  <a:pos x="hc" y="b"/>
                </a:cxn>
                <a:cxn ang="cd2">
                  <a:pos x="l" y="vc"/>
                </a:cxn>
              </a:cxnLst>
              <a:rect l="f55" t="f58" r="f56" b="f57"/>
              <a:pathLst>
                <a:path w="41" h="222">
                  <a:moveTo>
                    <a:pt x="f2" y="f2"/>
                  </a:moveTo>
                  <a:cubicBezTo>
                    <a:pt x="f2" y="f5"/>
                    <a:pt x="f6" y="f7"/>
                    <a:pt x="f8" y="f9"/>
                  </a:cubicBezTo>
                  <a:cubicBezTo>
                    <a:pt x="f10" y="f11"/>
                    <a:pt x="f12" y="f13"/>
                    <a:pt x="f14" y="f15"/>
                  </a:cubicBezTo>
                  <a:cubicBezTo>
                    <a:pt x="f16" y="f17"/>
                    <a:pt x="f18" y="f19"/>
                    <a:pt x="f20" y="f21"/>
                  </a:cubicBezTo>
                  <a:cubicBezTo>
                    <a:pt x="f22" y="f23"/>
                    <a:pt x="f24" y="f25"/>
                    <a:pt x="f3" y="f4"/>
                  </a:cubicBezTo>
                  <a:cubicBezTo>
                    <a:pt x="f26" y="f27"/>
                    <a:pt x="f28" y="f29"/>
                    <a:pt x="f30" y="f31"/>
                  </a:cubicBezTo>
                  <a:cubicBezTo>
                    <a:pt x="f32" y="f17"/>
                    <a:pt x="f33" y="f34"/>
                    <a:pt x="f35" y="f36"/>
                  </a:cubicBezTo>
                  <a:cubicBezTo>
                    <a:pt x="f37" y="f38"/>
                    <a:pt x="f39" y="f40"/>
                    <a:pt x="f10" y="f18"/>
                  </a:cubicBezTo>
                  <a:cubicBezTo>
                    <a:pt x="f10" y="f41"/>
                    <a:pt x="f42" y="f43"/>
                    <a:pt x="f42" y="f33"/>
                  </a:cubicBezTo>
                  <a:cubicBezTo>
                    <a:pt x="f8" y="f12"/>
                    <a:pt x="f6" y="f44"/>
                    <a:pt x="f2" y="f2"/>
                  </a:cubicBezTo>
                  <a:close/>
                </a:path>
              </a:pathLst>
            </a:custGeom>
            <a:solidFill>
              <a:srgbClr val="766F54">
                <a:alpha val="20000"/>
              </a:srgbClr>
            </a:solidFill>
            <a:ln>
              <a:noFill/>
              <a:prstDash val="solid"/>
            </a:ln>
          </p:spPr>
          <p:txBody>
            <a:bodyPr vert="horz" wrap="square" lIns="0" tIns="0" rIns="0" bIns="0" anchor="t" anchorCtr="0" compatLnSpc="1"/>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hr-HR" sz="1800" b="0" i="0" u="none" strike="noStrike" kern="1200" cap="none" spc="0" baseline="0">
                <a:solidFill>
                  <a:srgbClr val="000000"/>
                </a:solidFill>
                <a:uFillTx/>
                <a:latin typeface="Calibri"/>
              </a:endParaRPr>
            </a:p>
          </p:txBody>
        </p:sp>
        <p:sp>
          <p:nvSpPr>
            <p:cNvPr id="13" name="Freeform 19"/>
            <p:cNvSpPr/>
            <p:nvPr/>
          </p:nvSpPr>
          <p:spPr>
            <a:xfrm>
              <a:off x="6862681" y="1399022"/>
              <a:ext cx="2076209" cy="4048030"/>
            </a:xfrm>
            <a:custGeom>
              <a:avLst/>
              <a:gdLst>
                <a:gd name="f0" fmla="val w"/>
                <a:gd name="f1" fmla="val h"/>
                <a:gd name="f2" fmla="val 0"/>
                <a:gd name="f3" fmla="val 450"/>
                <a:gd name="f4" fmla="val 878"/>
                <a:gd name="f5" fmla="val 7"/>
                <a:gd name="f6" fmla="val 854"/>
                <a:gd name="f7" fmla="val 10"/>
                <a:gd name="f8" fmla="val 772"/>
                <a:gd name="f9" fmla="val 26"/>
                <a:gd name="f10" fmla="val 691"/>
                <a:gd name="f11" fmla="val 50"/>
                <a:gd name="f12" fmla="val 613"/>
                <a:gd name="f13" fmla="val 75"/>
                <a:gd name="f14" fmla="val 535"/>
                <a:gd name="f15" fmla="val 109"/>
                <a:gd name="f16" fmla="val 460"/>
                <a:gd name="f17" fmla="val 149"/>
                <a:gd name="f18" fmla="val 388"/>
                <a:gd name="f19" fmla="val 189"/>
                <a:gd name="f20" fmla="val 316"/>
                <a:gd name="f21" fmla="val 235"/>
                <a:gd name="f22" fmla="val 248"/>
                <a:gd name="f23" fmla="val 285"/>
                <a:gd name="f24" fmla="val 183"/>
                <a:gd name="f25" fmla="val 310"/>
                <a:gd name="f26" fmla="val 151"/>
                <a:gd name="f27" fmla="val 337"/>
                <a:gd name="f28" fmla="val 119"/>
                <a:gd name="f29" fmla="val 364"/>
                <a:gd name="f30" fmla="val 89"/>
                <a:gd name="f31" fmla="val 378"/>
                <a:gd name="f32" fmla="val 74"/>
                <a:gd name="f33" fmla="val 392"/>
                <a:gd name="f34" fmla="val 58"/>
                <a:gd name="f35" fmla="val 406"/>
                <a:gd name="f36" fmla="val 44"/>
                <a:gd name="f37" fmla="val 421"/>
                <a:gd name="f38" fmla="val 29"/>
                <a:gd name="f39" fmla="val 435"/>
                <a:gd name="f40" fmla="val 15"/>
                <a:gd name="f41" fmla="val 1"/>
                <a:gd name="f42" fmla="val 434"/>
                <a:gd name="f43" fmla="val 14"/>
                <a:gd name="f44" fmla="val 420"/>
                <a:gd name="f45" fmla="val 28"/>
                <a:gd name="f46" fmla="val 405"/>
                <a:gd name="f47" fmla="val 43"/>
                <a:gd name="f48" fmla="val 391"/>
                <a:gd name="f49" fmla="val 57"/>
                <a:gd name="f50" fmla="val 377"/>
                <a:gd name="f51" fmla="val 72"/>
                <a:gd name="f52" fmla="val 363"/>
                <a:gd name="f53" fmla="val 88"/>
                <a:gd name="f54" fmla="val 335"/>
                <a:gd name="f55" fmla="val 118"/>
                <a:gd name="f56" fmla="val 308"/>
                <a:gd name="f57" fmla="val 283"/>
                <a:gd name="f58" fmla="val 181"/>
                <a:gd name="f59" fmla="val 232"/>
                <a:gd name="f60" fmla="val 246"/>
                <a:gd name="f61" fmla="val 185"/>
                <a:gd name="f62" fmla="val 314"/>
                <a:gd name="f63" fmla="val 145"/>
                <a:gd name="f64" fmla="val 386"/>
                <a:gd name="f65" fmla="val 104"/>
                <a:gd name="f66" fmla="val 457"/>
                <a:gd name="f67" fmla="val 70"/>
                <a:gd name="f68" fmla="val 533"/>
                <a:gd name="f69" fmla="val 45"/>
                <a:gd name="f70" fmla="val 611"/>
                <a:gd name="f71" fmla="val 19"/>
                <a:gd name="f72" fmla="val 690"/>
                <a:gd name="f73" fmla="val 3"/>
                <a:gd name="f74" fmla="val 771"/>
                <a:gd name="f75" fmla="val 856"/>
                <a:gd name="f76" fmla="val 857"/>
                <a:gd name="f77" fmla="val 859"/>
                <a:gd name="f78" fmla="val 2"/>
                <a:gd name="f79" fmla="val 865"/>
                <a:gd name="f80" fmla="val 4"/>
                <a:gd name="f81" fmla="val 872"/>
                <a:gd name="f82" fmla="val 870"/>
                <a:gd name="f83" fmla="val 862"/>
                <a:gd name="f84" fmla="*/ f0 1 450"/>
                <a:gd name="f85" fmla="*/ f1 1 878"/>
                <a:gd name="f86" fmla="+- f4 0 f2"/>
                <a:gd name="f87" fmla="+- f3 0 f2"/>
                <a:gd name="f88" fmla="*/ f87 1 450"/>
                <a:gd name="f89" fmla="*/ f86 1 878"/>
                <a:gd name="f90" fmla="*/ 0 1 f88"/>
                <a:gd name="f91" fmla="*/ f3 1 f88"/>
                <a:gd name="f92" fmla="*/ 0 1 f89"/>
                <a:gd name="f93" fmla="*/ f4 1 f89"/>
                <a:gd name="f94" fmla="*/ f90 f84 1"/>
                <a:gd name="f95" fmla="*/ f91 f84 1"/>
                <a:gd name="f96" fmla="*/ f93 f85 1"/>
                <a:gd name="f97" fmla="*/ f92 f85 1"/>
              </a:gdLst>
              <a:ahLst/>
              <a:cxnLst>
                <a:cxn ang="3cd4">
                  <a:pos x="hc" y="t"/>
                </a:cxn>
                <a:cxn ang="0">
                  <a:pos x="r" y="vc"/>
                </a:cxn>
                <a:cxn ang="cd4">
                  <a:pos x="hc" y="b"/>
                </a:cxn>
                <a:cxn ang="cd2">
                  <a:pos x="l" y="vc"/>
                </a:cxn>
              </a:cxnLst>
              <a:rect l="f94" t="f97" r="f95" b="f96"/>
              <a:pathLst>
                <a:path w="450" h="878">
                  <a:moveTo>
                    <a:pt x="f5" y="f6"/>
                  </a:moveTo>
                  <a:cubicBezTo>
                    <a:pt x="f7" y="f8"/>
                    <a:pt x="f9" y="f10"/>
                    <a:pt x="f11" y="f12"/>
                  </a:cubicBezTo>
                  <a:cubicBezTo>
                    <a:pt x="f13" y="f14"/>
                    <a:pt x="f15" y="f16"/>
                    <a:pt x="f17" y="f18"/>
                  </a:cubicBezTo>
                  <a:cubicBezTo>
                    <a:pt x="f19" y="f20"/>
                    <a:pt x="f21" y="f22"/>
                    <a:pt x="f23" y="f24"/>
                  </a:cubicBezTo>
                  <a:cubicBezTo>
                    <a:pt x="f25" y="f26"/>
                    <a:pt x="f27" y="f28"/>
                    <a:pt x="f29" y="f30"/>
                  </a:cubicBezTo>
                  <a:cubicBezTo>
                    <a:pt x="f31" y="f32"/>
                    <a:pt x="f33" y="f34"/>
                    <a:pt x="f35" y="f36"/>
                  </a:cubicBezTo>
                  <a:cubicBezTo>
                    <a:pt x="f37" y="f38"/>
                    <a:pt x="f39" y="f40"/>
                    <a:pt x="f3" y="f41"/>
                  </a:cubicBezTo>
                  <a:cubicBezTo>
                    <a:pt x="f3" y="f2"/>
                    <a:pt x="f3" y="f2"/>
                    <a:pt x="f3" y="f2"/>
                  </a:cubicBezTo>
                  <a:cubicBezTo>
                    <a:pt x="f42" y="f43"/>
                    <a:pt x="f44" y="f45"/>
                    <a:pt x="f46" y="f47"/>
                  </a:cubicBezTo>
                  <a:cubicBezTo>
                    <a:pt x="f48" y="f49"/>
                    <a:pt x="f50" y="f51"/>
                    <a:pt x="f52" y="f53"/>
                  </a:cubicBezTo>
                  <a:cubicBezTo>
                    <a:pt x="f54" y="f55"/>
                    <a:pt x="f56" y="f17"/>
                    <a:pt x="f57" y="f58"/>
                  </a:cubicBezTo>
                  <a:cubicBezTo>
                    <a:pt x="f59" y="f60"/>
                    <a:pt x="f61" y="f62"/>
                    <a:pt x="f63" y="f64"/>
                  </a:cubicBezTo>
                  <a:cubicBezTo>
                    <a:pt x="f65" y="f66"/>
                    <a:pt x="f67" y="f68"/>
                    <a:pt x="f69" y="f70"/>
                  </a:cubicBezTo>
                  <a:cubicBezTo>
                    <a:pt x="f71" y="f72"/>
                    <a:pt x="f73" y="f74"/>
                    <a:pt x="f2" y="f6"/>
                  </a:cubicBezTo>
                  <a:cubicBezTo>
                    <a:pt x="f2" y="f75"/>
                    <a:pt x="f2" y="f76"/>
                    <a:pt x="f2" y="f77"/>
                  </a:cubicBezTo>
                  <a:cubicBezTo>
                    <a:pt x="f78" y="f79"/>
                    <a:pt x="f80" y="f81"/>
                    <a:pt x="f5" y="f4"/>
                  </a:cubicBezTo>
                  <a:cubicBezTo>
                    <a:pt x="f5" y="f82"/>
                    <a:pt x="f5" y="f83"/>
                    <a:pt x="f5" y="f6"/>
                  </a:cubicBezTo>
                  <a:close/>
                </a:path>
              </a:pathLst>
            </a:custGeom>
            <a:solidFill>
              <a:srgbClr val="766F54">
                <a:alpha val="20000"/>
              </a:srgbClr>
            </a:solidFill>
            <a:ln>
              <a:noFill/>
              <a:prstDash val="solid"/>
            </a:ln>
          </p:spPr>
          <p:txBody>
            <a:bodyPr vert="horz" wrap="square" lIns="0" tIns="0" rIns="0" bIns="0" anchor="t" anchorCtr="0" compatLnSpc="1"/>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hr-HR" sz="1800" b="0" i="0" u="none" strike="noStrike" kern="1200" cap="none" spc="0" baseline="0">
                <a:solidFill>
                  <a:srgbClr val="000000"/>
                </a:solidFill>
                <a:uFillTx/>
                <a:latin typeface="Calibri"/>
              </a:endParaRPr>
            </a:p>
          </p:txBody>
        </p:sp>
        <p:sp>
          <p:nvSpPr>
            <p:cNvPr id="14" name="Freeform 20"/>
            <p:cNvSpPr/>
            <p:nvPr/>
          </p:nvSpPr>
          <p:spPr>
            <a:xfrm>
              <a:off x="7009918" y="6529885"/>
              <a:ext cx="162150" cy="337340"/>
            </a:xfrm>
            <a:custGeom>
              <a:avLst/>
              <a:gdLst>
                <a:gd name="f0" fmla="val w"/>
                <a:gd name="f1" fmla="val h"/>
                <a:gd name="f2" fmla="val 0"/>
                <a:gd name="f3" fmla="val 35"/>
                <a:gd name="f4" fmla="val 73"/>
                <a:gd name="f5" fmla="val 7"/>
                <a:gd name="f6" fmla="val 24"/>
                <a:gd name="f7" fmla="val 16"/>
                <a:gd name="f8" fmla="val 49"/>
                <a:gd name="f9" fmla="val 26"/>
                <a:gd name="f10" fmla="val 23"/>
                <a:gd name="f11" fmla="val 11"/>
                <a:gd name="f12" fmla="*/ f0 1 35"/>
                <a:gd name="f13" fmla="*/ f1 1 73"/>
                <a:gd name="f14" fmla="+- f4 0 f2"/>
                <a:gd name="f15" fmla="+- f3 0 f2"/>
                <a:gd name="f16" fmla="*/ f15 1 35"/>
                <a:gd name="f17" fmla="*/ f14 1 73"/>
                <a:gd name="f18" fmla="*/ 0 1 f16"/>
                <a:gd name="f19" fmla="*/ f3 1 f16"/>
                <a:gd name="f20" fmla="*/ 0 1 f17"/>
                <a:gd name="f21" fmla="*/ f4 1 f17"/>
                <a:gd name="f22" fmla="*/ f18 f12 1"/>
                <a:gd name="f23" fmla="*/ f19 f12 1"/>
                <a:gd name="f24" fmla="*/ f21 f13 1"/>
                <a:gd name="f25" fmla="*/ f20 f13 1"/>
              </a:gdLst>
              <a:ahLst/>
              <a:cxnLst>
                <a:cxn ang="3cd4">
                  <a:pos x="hc" y="t"/>
                </a:cxn>
                <a:cxn ang="0">
                  <a:pos x="r" y="vc"/>
                </a:cxn>
                <a:cxn ang="cd4">
                  <a:pos x="hc" y="b"/>
                </a:cxn>
                <a:cxn ang="cd2">
                  <a:pos x="l" y="vc"/>
                </a:cxn>
              </a:cxnLst>
              <a:rect l="f22" t="f25" r="f23" b="f24"/>
              <a:pathLst>
                <a:path w="35" h="73">
                  <a:moveTo>
                    <a:pt x="f2" y="f2"/>
                  </a:moveTo>
                  <a:cubicBezTo>
                    <a:pt x="f5" y="f6"/>
                    <a:pt x="f7" y="f8"/>
                    <a:pt x="f9" y="f4"/>
                  </a:cubicBezTo>
                  <a:cubicBezTo>
                    <a:pt x="f3" y="f4"/>
                    <a:pt x="f3" y="f4"/>
                    <a:pt x="f3" y="f4"/>
                  </a:cubicBezTo>
                  <a:cubicBezTo>
                    <a:pt x="f10" y="f8"/>
                    <a:pt x="f11" y="f6"/>
                    <a:pt x="f2" y="f2"/>
                  </a:cubicBezTo>
                  <a:close/>
                </a:path>
              </a:pathLst>
            </a:custGeom>
            <a:solidFill>
              <a:srgbClr val="766F54">
                <a:alpha val="20000"/>
              </a:srgbClr>
            </a:solidFill>
            <a:ln>
              <a:noFill/>
              <a:prstDash val="solid"/>
            </a:ln>
          </p:spPr>
          <p:txBody>
            <a:bodyPr vert="horz" wrap="square" lIns="0" tIns="0" rIns="0" bIns="0" anchor="t" anchorCtr="0" compatLnSpc="1"/>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hr-HR" sz="1800" b="0" i="0" u="none" strike="noStrike" kern="1200" cap="none" spc="0" baseline="0">
                <a:solidFill>
                  <a:srgbClr val="000000"/>
                </a:solidFill>
                <a:uFillTx/>
                <a:latin typeface="Calibri"/>
              </a:endParaRPr>
            </a:p>
          </p:txBody>
        </p:sp>
        <p:sp>
          <p:nvSpPr>
            <p:cNvPr id="15" name="Freeform 21"/>
            <p:cNvSpPr/>
            <p:nvPr/>
          </p:nvSpPr>
          <p:spPr>
            <a:xfrm>
              <a:off x="6857085" y="5359462"/>
              <a:ext cx="37270" cy="221787"/>
            </a:xfrm>
            <a:custGeom>
              <a:avLst/>
              <a:gdLst>
                <a:gd name="f0" fmla="val w"/>
                <a:gd name="f1" fmla="val h"/>
                <a:gd name="f2" fmla="val 0"/>
                <a:gd name="f3" fmla="val 8"/>
                <a:gd name="f4" fmla="val 48"/>
                <a:gd name="f5" fmla="val 7"/>
                <a:gd name="f6" fmla="val 44"/>
                <a:gd name="f7" fmla="val 46"/>
                <a:gd name="f8" fmla="val 47"/>
                <a:gd name="f9" fmla="val 38"/>
                <a:gd name="f10" fmla="val 29"/>
                <a:gd name="f11" fmla="val 19"/>
                <a:gd name="f12" fmla="val 5"/>
                <a:gd name="f13" fmla="val 13"/>
                <a:gd name="f14" fmla="val 3"/>
                <a:gd name="f15" fmla="val 6"/>
                <a:gd name="f16" fmla="val 1"/>
                <a:gd name="f17" fmla="val 9"/>
                <a:gd name="f18" fmla="val 17"/>
                <a:gd name="f19" fmla="val 26"/>
                <a:gd name="f20" fmla="val 2"/>
                <a:gd name="f21" fmla="val 32"/>
                <a:gd name="f22" fmla="*/ f0 1 8"/>
                <a:gd name="f23" fmla="*/ f1 1 48"/>
                <a:gd name="f24" fmla="+- f4 0 f2"/>
                <a:gd name="f25" fmla="+- f3 0 f2"/>
                <a:gd name="f26" fmla="*/ f25 1 8"/>
                <a:gd name="f27" fmla="*/ f24 1 48"/>
                <a:gd name="f28" fmla="*/ 0 1 f26"/>
                <a:gd name="f29" fmla="*/ f3 1 f26"/>
                <a:gd name="f30" fmla="*/ 0 1 f27"/>
                <a:gd name="f31" fmla="*/ f4 1 f27"/>
                <a:gd name="f32" fmla="*/ f28 f22 1"/>
                <a:gd name="f33" fmla="*/ f29 f22 1"/>
                <a:gd name="f34" fmla="*/ f31 f23 1"/>
                <a:gd name="f35" fmla="*/ f30 f23 1"/>
              </a:gdLst>
              <a:ahLst/>
              <a:cxnLst>
                <a:cxn ang="3cd4">
                  <a:pos x="hc" y="t"/>
                </a:cxn>
                <a:cxn ang="0">
                  <a:pos x="r" y="vc"/>
                </a:cxn>
                <a:cxn ang="cd4">
                  <a:pos x="hc" y="b"/>
                </a:cxn>
                <a:cxn ang="cd2">
                  <a:pos x="l" y="vc"/>
                </a:cxn>
              </a:cxnLst>
              <a:rect l="f32" t="f35" r="f33" b="f34"/>
              <a:pathLst>
                <a:path w="8" h="48">
                  <a:moveTo>
                    <a:pt x="f5" y="f6"/>
                  </a:moveTo>
                  <a:cubicBezTo>
                    <a:pt x="f5" y="f7"/>
                    <a:pt x="f3" y="f8"/>
                    <a:pt x="f3" y="f4"/>
                  </a:cubicBezTo>
                  <a:cubicBezTo>
                    <a:pt x="f3" y="f9"/>
                    <a:pt x="f3" y="f10"/>
                    <a:pt x="f3" y="f11"/>
                  </a:cubicBezTo>
                  <a:cubicBezTo>
                    <a:pt x="f12" y="f13"/>
                    <a:pt x="f14" y="f15"/>
                    <a:pt x="f16" y="f2"/>
                  </a:cubicBezTo>
                  <a:cubicBezTo>
                    <a:pt x="f2" y="f17"/>
                    <a:pt x="f2" y="f18"/>
                    <a:pt x="f2" y="f19"/>
                  </a:cubicBezTo>
                  <a:cubicBezTo>
                    <a:pt x="f20" y="f21"/>
                    <a:pt x="f12" y="f9"/>
                    <a:pt x="f5" y="f6"/>
                  </a:cubicBezTo>
                  <a:close/>
                </a:path>
              </a:pathLst>
            </a:custGeom>
            <a:solidFill>
              <a:srgbClr val="766F54">
                <a:alpha val="20000"/>
              </a:srgbClr>
            </a:solidFill>
            <a:ln>
              <a:noFill/>
              <a:prstDash val="solid"/>
            </a:ln>
          </p:spPr>
          <p:txBody>
            <a:bodyPr vert="horz" wrap="square" lIns="0" tIns="0" rIns="0" bIns="0" anchor="t" anchorCtr="0" compatLnSpc="1"/>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hr-HR" sz="1800" b="0" i="0" u="none" strike="noStrike" kern="1200" cap="none" spc="0" baseline="0">
                <a:solidFill>
                  <a:srgbClr val="000000"/>
                </a:solidFill>
                <a:uFillTx/>
                <a:latin typeface="Calibri"/>
              </a:endParaRPr>
            </a:p>
          </p:txBody>
        </p:sp>
        <p:sp>
          <p:nvSpPr>
            <p:cNvPr id="16" name="Freeform 22"/>
            <p:cNvSpPr/>
            <p:nvPr/>
          </p:nvSpPr>
          <p:spPr>
            <a:xfrm>
              <a:off x="6937232" y="6244739"/>
              <a:ext cx="238557" cy="622486"/>
            </a:xfrm>
            <a:custGeom>
              <a:avLst/>
              <a:gdLst>
                <a:gd name="f0" fmla="val w"/>
                <a:gd name="f1" fmla="val h"/>
                <a:gd name="f2" fmla="val 0"/>
                <a:gd name="f3" fmla="val 52"/>
                <a:gd name="f4" fmla="val 135"/>
                <a:gd name="f5" fmla="val 7"/>
                <a:gd name="f6" fmla="val 18"/>
                <a:gd name="f7" fmla="val 5"/>
                <a:gd name="f8" fmla="val 12"/>
                <a:gd name="f9" fmla="val 2"/>
                <a:gd name="f10" fmla="val 6"/>
                <a:gd name="f11" fmla="val 3"/>
                <a:gd name="f12" fmla="val 16"/>
                <a:gd name="f13" fmla="val 32"/>
                <a:gd name="f14" fmla="val 48"/>
                <a:gd name="f15" fmla="val 13"/>
                <a:gd name="f16" fmla="val 53"/>
                <a:gd name="f17" fmla="val 14"/>
                <a:gd name="f18" fmla="val 57"/>
                <a:gd name="f19" fmla="val 62"/>
                <a:gd name="f20" fmla="val 27"/>
                <a:gd name="f21" fmla="val 86"/>
                <a:gd name="f22" fmla="val 39"/>
                <a:gd name="f23" fmla="val 111"/>
                <a:gd name="f24" fmla="val 51"/>
                <a:gd name="f25" fmla="val 41"/>
                <a:gd name="f26" fmla="val 109"/>
                <a:gd name="f27" fmla="val 83"/>
                <a:gd name="f28" fmla="val 24"/>
                <a:gd name="f29" fmla="val 56"/>
                <a:gd name="f30" fmla="val 43"/>
                <a:gd name="f31" fmla="val 31"/>
                <a:gd name="f32" fmla="*/ f0 1 52"/>
                <a:gd name="f33" fmla="*/ f1 1 135"/>
                <a:gd name="f34" fmla="+- f4 0 f2"/>
                <a:gd name="f35" fmla="+- f3 0 f2"/>
                <a:gd name="f36" fmla="*/ f35 1 52"/>
                <a:gd name="f37" fmla="*/ f34 1 135"/>
                <a:gd name="f38" fmla="*/ 0 1 f36"/>
                <a:gd name="f39" fmla="*/ f3 1 f36"/>
                <a:gd name="f40" fmla="*/ 0 1 f37"/>
                <a:gd name="f41" fmla="*/ f4 1 f37"/>
                <a:gd name="f42" fmla="*/ f38 f32 1"/>
                <a:gd name="f43" fmla="*/ f39 f32 1"/>
                <a:gd name="f44" fmla="*/ f41 f33 1"/>
                <a:gd name="f45" fmla="*/ f40 f33 1"/>
              </a:gdLst>
              <a:ahLst/>
              <a:cxnLst>
                <a:cxn ang="3cd4">
                  <a:pos x="hc" y="t"/>
                </a:cxn>
                <a:cxn ang="0">
                  <a:pos x="r" y="vc"/>
                </a:cxn>
                <a:cxn ang="cd4">
                  <a:pos x="hc" y="b"/>
                </a:cxn>
                <a:cxn ang="cd2">
                  <a:pos x="l" y="vc"/>
                </a:cxn>
              </a:cxnLst>
              <a:rect l="f42" t="f45" r="f43" b="f44"/>
              <a:pathLst>
                <a:path w="52" h="135">
                  <a:moveTo>
                    <a:pt x="f5" y="f6"/>
                  </a:moveTo>
                  <a:cubicBezTo>
                    <a:pt x="f7" y="f8"/>
                    <a:pt x="f9" y="f10"/>
                    <a:pt x="f2" y="f2"/>
                  </a:cubicBezTo>
                  <a:cubicBezTo>
                    <a:pt x="f11" y="f12"/>
                    <a:pt x="f5" y="f13"/>
                    <a:pt x="f8" y="f14"/>
                  </a:cubicBezTo>
                  <a:cubicBezTo>
                    <a:pt x="f15" y="f16"/>
                    <a:pt x="f17" y="f18"/>
                    <a:pt x="f12" y="f19"/>
                  </a:cubicBezTo>
                  <a:cubicBezTo>
                    <a:pt x="f20" y="f21"/>
                    <a:pt x="f22" y="f23"/>
                    <a:pt x="f24" y="f4"/>
                  </a:cubicBezTo>
                  <a:cubicBezTo>
                    <a:pt x="f3" y="f4"/>
                    <a:pt x="f3" y="f4"/>
                    <a:pt x="f3" y="f4"/>
                  </a:cubicBezTo>
                  <a:cubicBezTo>
                    <a:pt x="f25" y="f26"/>
                    <a:pt x="f13" y="f27"/>
                    <a:pt x="f28" y="f29"/>
                  </a:cubicBezTo>
                  <a:cubicBezTo>
                    <a:pt x="f6" y="f30"/>
                    <a:pt x="f15" y="f31"/>
                    <a:pt x="f5" y="f6"/>
                  </a:cubicBezTo>
                  <a:close/>
                </a:path>
              </a:pathLst>
            </a:custGeom>
            <a:solidFill>
              <a:srgbClr val="766F54">
                <a:alpha val="20000"/>
              </a:srgbClr>
            </a:solidFill>
            <a:ln>
              <a:noFill/>
              <a:prstDash val="solid"/>
            </a:ln>
          </p:spPr>
          <p:txBody>
            <a:bodyPr vert="horz" wrap="square" lIns="0" tIns="0" rIns="0" bIns="0" anchor="t" anchorCtr="0" compatLnSpc="1"/>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hr-HR" sz="1800" b="0" i="0" u="none" strike="noStrike" kern="1200" cap="none" spc="0" baseline="0">
                <a:solidFill>
                  <a:srgbClr val="000000"/>
                </a:solidFill>
                <a:uFillTx/>
                <a:latin typeface="Calibri"/>
              </a:endParaRPr>
            </a:p>
          </p:txBody>
        </p:sp>
      </p:grpSp>
      <p:grpSp>
        <p:nvGrpSpPr>
          <p:cNvPr id="17" name="Group 156"/>
          <p:cNvGrpSpPr/>
          <p:nvPr/>
        </p:nvGrpSpPr>
        <p:grpSpPr>
          <a:xfrm>
            <a:off x="6114574" y="-786"/>
            <a:ext cx="2356674" cy="6854040"/>
            <a:chOff x="6114574" y="-786"/>
            <a:chExt cx="2356674" cy="6854040"/>
          </a:xfrm>
        </p:grpSpPr>
        <p:sp>
          <p:nvSpPr>
            <p:cNvPr id="18" name="Freeform 27"/>
            <p:cNvSpPr/>
            <p:nvPr/>
          </p:nvSpPr>
          <p:spPr>
            <a:xfrm>
              <a:off x="6114574" y="-786"/>
              <a:ext cx="494324" cy="4401043"/>
            </a:xfrm>
            <a:custGeom>
              <a:avLst/>
              <a:gdLst>
                <a:gd name="f0" fmla="val w"/>
                <a:gd name="f1" fmla="val h"/>
                <a:gd name="f2" fmla="val 0"/>
                <a:gd name="f3" fmla="val 103"/>
                <a:gd name="f4" fmla="val 920"/>
                <a:gd name="f5" fmla="val 7"/>
                <a:gd name="f6" fmla="val 210"/>
                <a:gd name="f7" fmla="val 11"/>
                <a:gd name="f8" fmla="val 288"/>
                <a:gd name="f9" fmla="val 17"/>
                <a:gd name="f10" fmla="val 367"/>
                <a:gd name="f11" fmla="val 26"/>
                <a:gd name="f12" fmla="val 445"/>
                <a:gd name="f13" fmla="val 34"/>
                <a:gd name="f14" fmla="val 523"/>
                <a:gd name="f15" fmla="val 44"/>
                <a:gd name="f16" fmla="val 601"/>
                <a:gd name="f17" fmla="val 57"/>
                <a:gd name="f18" fmla="val 679"/>
                <a:gd name="f19" fmla="val 69"/>
                <a:gd name="f20" fmla="val 757"/>
                <a:gd name="f21" fmla="val 84"/>
                <a:gd name="f22" fmla="val 834"/>
                <a:gd name="f23" fmla="val 101"/>
                <a:gd name="f24" fmla="val 911"/>
                <a:gd name="f25" fmla="val 102"/>
                <a:gd name="f26" fmla="val 914"/>
                <a:gd name="f27" fmla="val 917"/>
                <a:gd name="f28" fmla="val 905"/>
                <a:gd name="f29" fmla="val 100"/>
                <a:gd name="f30" fmla="val 889"/>
                <a:gd name="f31" fmla="val 99"/>
                <a:gd name="f32" fmla="val 874"/>
                <a:gd name="f33" fmla="val 871"/>
                <a:gd name="f34" fmla="val 868"/>
                <a:gd name="f35" fmla="val 866"/>
                <a:gd name="f36" fmla="val 85"/>
                <a:gd name="f37" fmla="val 803"/>
                <a:gd name="f38" fmla="val 73"/>
                <a:gd name="f39" fmla="val 741"/>
                <a:gd name="f40" fmla="val 63"/>
                <a:gd name="f41" fmla="val 678"/>
                <a:gd name="f42" fmla="val 50"/>
                <a:gd name="f43" fmla="val 600"/>
                <a:gd name="f44" fmla="val 39"/>
                <a:gd name="f45" fmla="val 30"/>
                <a:gd name="f46" fmla="val 444"/>
                <a:gd name="f47" fmla="val 21"/>
                <a:gd name="f48" fmla="val 366"/>
                <a:gd name="f49" fmla="val 14"/>
                <a:gd name="f50" fmla="val 9"/>
                <a:gd name="f51" fmla="val 209"/>
                <a:gd name="f52" fmla="val 170"/>
                <a:gd name="f53" fmla="val 5"/>
                <a:gd name="f54" fmla="val 131"/>
                <a:gd name="f55" fmla="val 3"/>
                <a:gd name="f56" fmla="val 92"/>
                <a:gd name="f57" fmla="val 2"/>
                <a:gd name="f58" fmla="val 61"/>
                <a:gd name="f59" fmla="val 1"/>
                <a:gd name="f60" fmla="val 31"/>
                <a:gd name="f61" fmla="val 4"/>
                <a:gd name="f62" fmla="*/ f0 1 103"/>
                <a:gd name="f63" fmla="*/ f1 1 920"/>
                <a:gd name="f64" fmla="+- f4 0 f2"/>
                <a:gd name="f65" fmla="+- f3 0 f2"/>
                <a:gd name="f66" fmla="*/ f65 1 103"/>
                <a:gd name="f67" fmla="*/ f64 1 920"/>
                <a:gd name="f68" fmla="*/ 0 1 f66"/>
                <a:gd name="f69" fmla="*/ f3 1 f66"/>
                <a:gd name="f70" fmla="*/ 0 1 f67"/>
                <a:gd name="f71" fmla="*/ f4 1 f67"/>
                <a:gd name="f72" fmla="*/ f68 f62 1"/>
                <a:gd name="f73" fmla="*/ f69 f62 1"/>
                <a:gd name="f74" fmla="*/ f71 f63 1"/>
                <a:gd name="f75" fmla="*/ f70 f63 1"/>
              </a:gdLst>
              <a:ahLst/>
              <a:cxnLst>
                <a:cxn ang="3cd4">
                  <a:pos x="hc" y="t"/>
                </a:cxn>
                <a:cxn ang="0">
                  <a:pos x="r" y="vc"/>
                </a:cxn>
                <a:cxn ang="cd4">
                  <a:pos x="hc" y="b"/>
                </a:cxn>
                <a:cxn ang="cd2">
                  <a:pos x="l" y="vc"/>
                </a:cxn>
              </a:cxnLst>
              <a:rect l="f72" t="f75" r="f73" b="f74"/>
              <a:pathLst>
                <a:path w="103" h="920">
                  <a:moveTo>
                    <a:pt x="f5" y="f6"/>
                  </a:moveTo>
                  <a:cubicBezTo>
                    <a:pt x="f7" y="f8"/>
                    <a:pt x="f9" y="f10"/>
                    <a:pt x="f11" y="f12"/>
                  </a:cubicBezTo>
                  <a:cubicBezTo>
                    <a:pt x="f13" y="f14"/>
                    <a:pt x="f15" y="f16"/>
                    <a:pt x="f17" y="f18"/>
                  </a:cubicBezTo>
                  <a:cubicBezTo>
                    <a:pt x="f19" y="f20"/>
                    <a:pt x="f21" y="f22"/>
                    <a:pt x="f23" y="f24"/>
                  </a:cubicBezTo>
                  <a:cubicBezTo>
                    <a:pt x="f25" y="f26"/>
                    <a:pt x="f3" y="f27"/>
                    <a:pt x="f3" y="f4"/>
                  </a:cubicBezTo>
                  <a:cubicBezTo>
                    <a:pt x="f25" y="f28"/>
                    <a:pt x="f29" y="f30"/>
                    <a:pt x="f31" y="f32"/>
                  </a:cubicBezTo>
                  <a:cubicBezTo>
                    <a:pt x="f31" y="f33"/>
                    <a:pt x="f31" y="f34"/>
                    <a:pt x="f31" y="f35"/>
                  </a:cubicBezTo>
                  <a:cubicBezTo>
                    <a:pt x="f36" y="f37"/>
                    <a:pt x="f38" y="f39"/>
                    <a:pt x="f40" y="f41"/>
                  </a:cubicBezTo>
                  <a:cubicBezTo>
                    <a:pt x="f42" y="f43"/>
                    <a:pt x="f44" y="f14"/>
                    <a:pt x="f45" y="f46"/>
                  </a:cubicBezTo>
                  <a:cubicBezTo>
                    <a:pt x="f47" y="f48"/>
                    <a:pt x="f49" y="f8"/>
                    <a:pt x="f50" y="f51"/>
                  </a:cubicBezTo>
                  <a:cubicBezTo>
                    <a:pt x="f5" y="f52"/>
                    <a:pt x="f53" y="f54"/>
                    <a:pt x="f55" y="f56"/>
                  </a:cubicBezTo>
                  <a:cubicBezTo>
                    <a:pt x="f57" y="f58"/>
                    <a:pt x="f59" y="f60"/>
                    <a:pt x="f59" y="f2"/>
                  </a:cubicBezTo>
                  <a:cubicBezTo>
                    <a:pt x="f2" y="f2"/>
                    <a:pt x="f2" y="f2"/>
                    <a:pt x="f2" y="f2"/>
                  </a:cubicBezTo>
                  <a:cubicBezTo>
                    <a:pt x="f2" y="f60"/>
                    <a:pt x="f59" y="f58"/>
                    <a:pt x="f59" y="f56"/>
                  </a:cubicBezTo>
                  <a:cubicBezTo>
                    <a:pt x="f55" y="f54"/>
                    <a:pt x="f61" y="f52"/>
                    <a:pt x="f5" y="f6"/>
                  </a:cubicBezTo>
                  <a:close/>
                </a:path>
              </a:pathLst>
            </a:custGeom>
            <a:solidFill>
              <a:srgbClr val="766F54"/>
            </a:solidFill>
            <a:ln>
              <a:noFill/>
              <a:prstDash val="solid"/>
            </a:ln>
          </p:spPr>
          <p:txBody>
            <a:bodyPr vert="horz" wrap="square" lIns="0" tIns="0" rIns="0" bIns="0" anchor="t" anchorCtr="0" compatLnSpc="1"/>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hr-HR" sz="1800" b="0" i="0" u="none" strike="noStrike" kern="1200" cap="none" spc="0" baseline="0">
                <a:solidFill>
                  <a:srgbClr val="000000"/>
                </a:solidFill>
                <a:uFillTx/>
                <a:latin typeface="Calibri"/>
              </a:endParaRPr>
            </a:p>
          </p:txBody>
        </p:sp>
        <p:sp>
          <p:nvSpPr>
            <p:cNvPr id="19" name="Freeform 28"/>
            <p:cNvSpPr/>
            <p:nvPr/>
          </p:nvSpPr>
          <p:spPr>
            <a:xfrm>
              <a:off x="6637647" y="4316470"/>
              <a:ext cx="423440" cy="1580695"/>
            </a:xfrm>
            <a:custGeom>
              <a:avLst/>
              <a:gdLst>
                <a:gd name="f0" fmla="val w"/>
                <a:gd name="f1" fmla="val h"/>
                <a:gd name="f2" fmla="val 0"/>
                <a:gd name="f3" fmla="val 88"/>
                <a:gd name="f4" fmla="val 330"/>
                <a:gd name="f5" fmla="val 53"/>
                <a:gd name="f6" fmla="val 229"/>
                <a:gd name="f7" fmla="val 64"/>
                <a:gd name="f8" fmla="val 263"/>
                <a:gd name="f9" fmla="val 75"/>
                <a:gd name="f10" fmla="val 297"/>
                <a:gd name="f11" fmla="val 323"/>
                <a:gd name="f12" fmla="val 315"/>
                <a:gd name="f13" fmla="val 308"/>
                <a:gd name="f14" fmla="val 307"/>
                <a:gd name="f15" fmla="val 305"/>
                <a:gd name="f16" fmla="val 304"/>
                <a:gd name="f17" fmla="val 79"/>
                <a:gd name="f18" fmla="val 278"/>
                <a:gd name="f19" fmla="val 70"/>
                <a:gd name="f20" fmla="val 252"/>
                <a:gd name="f21" fmla="val 62"/>
                <a:gd name="f22" fmla="val 226"/>
                <a:gd name="f23" fmla="val 38"/>
                <a:gd name="f24" fmla="val 152"/>
                <a:gd name="f25" fmla="val 17"/>
                <a:gd name="f26" fmla="val 76"/>
                <a:gd name="f27" fmla="val 2"/>
                <a:gd name="f28" fmla="val 21"/>
                <a:gd name="f29" fmla="val 4"/>
                <a:gd name="f30" fmla="val 42"/>
                <a:gd name="f31" fmla="val 7"/>
                <a:gd name="f32" fmla="val 63"/>
                <a:gd name="f33" fmla="val 119"/>
                <a:gd name="f34" fmla="val 36"/>
                <a:gd name="f35" fmla="val 174"/>
                <a:gd name="f36" fmla="*/ f0 1 88"/>
                <a:gd name="f37" fmla="*/ f1 1 330"/>
                <a:gd name="f38" fmla="+- f4 0 f2"/>
                <a:gd name="f39" fmla="+- f3 0 f2"/>
                <a:gd name="f40" fmla="*/ f39 1 88"/>
                <a:gd name="f41" fmla="*/ f38 1 330"/>
                <a:gd name="f42" fmla="*/ 0 1 f40"/>
                <a:gd name="f43" fmla="*/ f3 1 f40"/>
                <a:gd name="f44" fmla="*/ 0 1 f41"/>
                <a:gd name="f45" fmla="*/ f4 1 f41"/>
                <a:gd name="f46" fmla="*/ f42 f36 1"/>
                <a:gd name="f47" fmla="*/ f43 f36 1"/>
                <a:gd name="f48" fmla="*/ f45 f37 1"/>
                <a:gd name="f49" fmla="*/ f44 f37 1"/>
              </a:gdLst>
              <a:ahLst/>
              <a:cxnLst>
                <a:cxn ang="3cd4">
                  <a:pos x="hc" y="t"/>
                </a:cxn>
                <a:cxn ang="0">
                  <a:pos x="r" y="vc"/>
                </a:cxn>
                <a:cxn ang="cd4">
                  <a:pos x="hc" y="b"/>
                </a:cxn>
                <a:cxn ang="cd2">
                  <a:pos x="l" y="vc"/>
                </a:cxn>
              </a:cxnLst>
              <a:rect l="f46" t="f49" r="f47" b="f48"/>
              <a:pathLst>
                <a:path w="88" h="330">
                  <a:moveTo>
                    <a:pt x="f5" y="f6"/>
                  </a:moveTo>
                  <a:cubicBezTo>
                    <a:pt x="f7" y="f8"/>
                    <a:pt x="f9" y="f10"/>
                    <a:pt x="f3" y="f4"/>
                  </a:cubicBezTo>
                  <a:cubicBezTo>
                    <a:pt x="f3" y="f11"/>
                    <a:pt x="f3" y="f12"/>
                    <a:pt x="f3" y="f13"/>
                  </a:cubicBezTo>
                  <a:cubicBezTo>
                    <a:pt x="f3" y="f14"/>
                    <a:pt x="f3" y="f15"/>
                    <a:pt x="f3" y="f16"/>
                  </a:cubicBezTo>
                  <a:cubicBezTo>
                    <a:pt x="f17" y="f18"/>
                    <a:pt x="f19" y="f20"/>
                    <a:pt x="f21" y="f22"/>
                  </a:cubicBezTo>
                  <a:cubicBezTo>
                    <a:pt x="f23" y="f24"/>
                    <a:pt x="f25" y="f26"/>
                    <a:pt x="f2" y="f2"/>
                  </a:cubicBezTo>
                  <a:cubicBezTo>
                    <a:pt x="f27" y="f28"/>
                    <a:pt x="f29" y="f30"/>
                    <a:pt x="f31" y="f32"/>
                  </a:cubicBezTo>
                  <a:cubicBezTo>
                    <a:pt x="f28" y="f33"/>
                    <a:pt x="f34" y="f35"/>
                    <a:pt x="f5" y="f6"/>
                  </a:cubicBezTo>
                  <a:close/>
                </a:path>
              </a:pathLst>
            </a:custGeom>
            <a:solidFill>
              <a:srgbClr val="766F54"/>
            </a:solidFill>
            <a:ln>
              <a:noFill/>
              <a:prstDash val="solid"/>
            </a:ln>
          </p:spPr>
          <p:txBody>
            <a:bodyPr vert="horz" wrap="square" lIns="0" tIns="0" rIns="0" bIns="0" anchor="t" anchorCtr="0" compatLnSpc="1"/>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hr-HR" sz="1800" b="0" i="0" u="none" strike="noStrike" kern="1200" cap="none" spc="0" baseline="0">
                <a:solidFill>
                  <a:srgbClr val="000000"/>
                </a:solidFill>
                <a:uFillTx/>
                <a:latin typeface="Calibri"/>
              </a:endParaRPr>
            </a:p>
          </p:txBody>
        </p:sp>
        <p:sp>
          <p:nvSpPr>
            <p:cNvPr id="20" name="Freeform 29"/>
            <p:cNvSpPr/>
            <p:nvPr/>
          </p:nvSpPr>
          <p:spPr>
            <a:xfrm>
              <a:off x="7093650" y="5862684"/>
              <a:ext cx="431103" cy="990569"/>
            </a:xfrm>
            <a:custGeom>
              <a:avLst/>
              <a:gdLst>
                <a:gd name="f0" fmla="val 180"/>
                <a:gd name="f1" fmla="val w"/>
                <a:gd name="f2" fmla="val h"/>
                <a:gd name="f3" fmla="val 0"/>
                <a:gd name="f4" fmla="val 90"/>
                <a:gd name="f5" fmla="val 207"/>
                <a:gd name="f6" fmla="val 6"/>
                <a:gd name="f7" fmla="val 15"/>
                <a:gd name="f8" fmla="val 4"/>
                <a:gd name="f9" fmla="val 10"/>
                <a:gd name="f10" fmla="val 2"/>
                <a:gd name="f11" fmla="val 5"/>
                <a:gd name="f12" fmla="val 9"/>
                <a:gd name="f13" fmla="val 19"/>
                <a:gd name="f14" fmla="val 1"/>
                <a:gd name="f15" fmla="val 29"/>
                <a:gd name="f16" fmla="val 14"/>
                <a:gd name="f17" fmla="val 62"/>
                <a:gd name="f18" fmla="val 27"/>
                <a:gd name="f19" fmla="val 95"/>
                <a:gd name="f20" fmla="val 42"/>
                <a:gd name="f21" fmla="val 127"/>
                <a:gd name="f22" fmla="val 54"/>
                <a:gd name="f23" fmla="val 154"/>
                <a:gd name="f24" fmla="val 67"/>
                <a:gd name="f25" fmla="val 181"/>
                <a:gd name="f26" fmla="val 80"/>
                <a:gd name="f27" fmla="val 76"/>
                <a:gd name="f28" fmla="val 63"/>
                <a:gd name="f29" fmla="val 152"/>
                <a:gd name="f30" fmla="val 50"/>
                <a:gd name="f31" fmla="val 123"/>
                <a:gd name="f32" fmla="val 34"/>
                <a:gd name="f33" fmla="val 88"/>
                <a:gd name="f34" fmla="val 20"/>
                <a:gd name="f35" fmla="val 51"/>
                <a:gd name="f36" fmla="*/ f1 1 90"/>
                <a:gd name="f37" fmla="*/ f2 1 207"/>
                <a:gd name="f38" fmla="+- f5 0 f3"/>
                <a:gd name="f39" fmla="+- f4 0 f3"/>
                <a:gd name="f40" fmla="*/ f39 1 90"/>
                <a:gd name="f41" fmla="*/ f38 1 207"/>
                <a:gd name="f42" fmla="*/ 0 1 f40"/>
                <a:gd name="f43" fmla="*/ f4 1 f40"/>
                <a:gd name="f44" fmla="*/ 0 1 f41"/>
                <a:gd name="f45" fmla="*/ f5 1 f41"/>
                <a:gd name="f46" fmla="*/ f42 f36 1"/>
                <a:gd name="f47" fmla="*/ f43 f36 1"/>
                <a:gd name="f48" fmla="*/ f45 f37 1"/>
                <a:gd name="f49" fmla="*/ f44 f37 1"/>
              </a:gdLst>
              <a:ahLst/>
              <a:cxnLst>
                <a:cxn ang="3cd4">
                  <a:pos x="hc" y="t"/>
                </a:cxn>
                <a:cxn ang="0">
                  <a:pos x="r" y="vc"/>
                </a:cxn>
                <a:cxn ang="cd4">
                  <a:pos x="hc" y="b"/>
                </a:cxn>
                <a:cxn ang="cd2">
                  <a:pos x="l" y="vc"/>
                </a:cxn>
              </a:cxnLst>
              <a:rect l="f46" t="f49" r="f47" b="f48"/>
              <a:pathLst>
                <a:path w="90" h="207">
                  <a:moveTo>
                    <a:pt x="f6" y="f7"/>
                  </a:moveTo>
                  <a:cubicBezTo>
                    <a:pt x="f8" y="f9"/>
                    <a:pt x="f10" y="f11"/>
                    <a:pt x="f3" y="f3"/>
                  </a:cubicBezTo>
                  <a:cubicBezTo>
                    <a:pt x="f3" y="f12"/>
                    <a:pt x="f3" y="f13"/>
                    <a:pt x="f14" y="f15"/>
                  </a:cubicBezTo>
                  <a:cubicBezTo>
                    <a:pt x="f16" y="f17"/>
                    <a:pt x="f18" y="f19"/>
                    <a:pt x="f20" y="f21"/>
                  </a:cubicBezTo>
                  <a:cubicBezTo>
                    <a:pt x="f22" y="f23"/>
                    <a:pt x="f24" y="f25"/>
                    <a:pt x="f26" y="f5"/>
                  </a:cubicBezTo>
                  <a:cubicBezTo>
                    <a:pt x="f4" y="f5"/>
                    <a:pt x="f4" y="f5"/>
                    <a:pt x="f4" y="f5"/>
                  </a:cubicBezTo>
                  <a:cubicBezTo>
                    <a:pt x="f27" y="f0"/>
                    <a:pt x="f28" y="f29"/>
                    <a:pt x="f30" y="f31"/>
                  </a:cubicBezTo>
                  <a:cubicBezTo>
                    <a:pt x="f32" y="f33"/>
                    <a:pt x="f34" y="f35"/>
                    <a:pt x="f6" y="f7"/>
                  </a:cubicBezTo>
                  <a:close/>
                </a:path>
              </a:pathLst>
            </a:custGeom>
            <a:solidFill>
              <a:srgbClr val="766F54"/>
            </a:solidFill>
            <a:ln>
              <a:noFill/>
              <a:prstDash val="solid"/>
            </a:ln>
          </p:spPr>
          <p:txBody>
            <a:bodyPr vert="horz" wrap="square" lIns="0" tIns="0" rIns="0" bIns="0" anchor="t" anchorCtr="0" compatLnSpc="1"/>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hr-HR" sz="1800" b="0" i="0" u="none" strike="noStrike" kern="1200" cap="none" spc="0" baseline="0">
                <a:solidFill>
                  <a:srgbClr val="000000"/>
                </a:solidFill>
                <a:uFillTx/>
                <a:latin typeface="Calibri"/>
              </a:endParaRPr>
            </a:p>
          </p:txBody>
        </p:sp>
        <p:sp>
          <p:nvSpPr>
            <p:cNvPr id="21" name="Freeform 30"/>
            <p:cNvSpPr/>
            <p:nvPr/>
          </p:nvSpPr>
          <p:spPr>
            <a:xfrm>
              <a:off x="6608908" y="4364376"/>
              <a:ext cx="551803" cy="2235973"/>
            </a:xfrm>
            <a:custGeom>
              <a:avLst/>
              <a:gdLst>
                <a:gd name="f0" fmla="val w"/>
                <a:gd name="f1" fmla="val h"/>
                <a:gd name="f2" fmla="val 0"/>
                <a:gd name="f3" fmla="val 115"/>
                <a:gd name="f4" fmla="val 467"/>
                <a:gd name="f5" fmla="val 101"/>
                <a:gd name="f6" fmla="val 409"/>
                <a:gd name="f7" fmla="val 93"/>
                <a:gd name="f8" fmla="val 388"/>
                <a:gd name="f9" fmla="val 85"/>
                <a:gd name="f10" fmla="val 366"/>
                <a:gd name="f11" fmla="val 78"/>
                <a:gd name="f12" fmla="val 344"/>
                <a:gd name="f13" fmla="val 57"/>
                <a:gd name="f14" fmla="val 281"/>
                <a:gd name="f15" fmla="val 41"/>
                <a:gd name="f16" fmla="val 216"/>
                <a:gd name="f17" fmla="val 29"/>
                <a:gd name="f18" fmla="val 151"/>
                <a:gd name="f19" fmla="val 22"/>
                <a:gd name="f20" fmla="val 119"/>
                <a:gd name="f21" fmla="val 17"/>
                <a:gd name="f22" fmla="val 86"/>
                <a:gd name="f23" fmla="val 13"/>
                <a:gd name="f24" fmla="val 53"/>
                <a:gd name="f25" fmla="val 9"/>
                <a:gd name="f26" fmla="val 35"/>
                <a:gd name="f27" fmla="val 4"/>
                <a:gd name="f28" fmla="val 18"/>
                <a:gd name="f29" fmla="val 5"/>
                <a:gd name="f30" fmla="val 51"/>
                <a:gd name="f31" fmla="val 12"/>
                <a:gd name="f32" fmla="val 102"/>
                <a:gd name="f33" fmla="val 21"/>
                <a:gd name="f34" fmla="val 152"/>
                <a:gd name="f35" fmla="val 33"/>
                <a:gd name="f36" fmla="val 218"/>
                <a:gd name="f37" fmla="val 49"/>
                <a:gd name="f38" fmla="val 283"/>
                <a:gd name="f39" fmla="val 69"/>
                <a:gd name="f40" fmla="val 347"/>
                <a:gd name="f41" fmla="val 79"/>
                <a:gd name="f42" fmla="val 378"/>
                <a:gd name="f43" fmla="val 90"/>
                <a:gd name="f44" fmla="val 410"/>
                <a:gd name="f45" fmla="val 103"/>
                <a:gd name="f46" fmla="val 441"/>
                <a:gd name="f47" fmla="val 107"/>
                <a:gd name="f48" fmla="val 449"/>
                <a:gd name="f49" fmla="val 111"/>
                <a:gd name="f50" fmla="val 458"/>
                <a:gd name="f51" fmla="val 114"/>
                <a:gd name="f52" fmla="val 464"/>
                <a:gd name="f53" fmla="val 113"/>
                <a:gd name="f54" fmla="val 461"/>
                <a:gd name="f55" fmla="val 112"/>
                <a:gd name="f56" fmla="val 108"/>
                <a:gd name="f57" fmla="val 442"/>
                <a:gd name="f58" fmla="val 104"/>
                <a:gd name="f59" fmla="val 425"/>
                <a:gd name="f60" fmla="*/ f0 1 115"/>
                <a:gd name="f61" fmla="*/ f1 1 467"/>
                <a:gd name="f62" fmla="+- f4 0 f2"/>
                <a:gd name="f63" fmla="+- f3 0 f2"/>
                <a:gd name="f64" fmla="*/ f63 1 115"/>
                <a:gd name="f65" fmla="*/ f62 1 467"/>
                <a:gd name="f66" fmla="*/ 0 1 f64"/>
                <a:gd name="f67" fmla="*/ f3 1 f64"/>
                <a:gd name="f68" fmla="*/ 0 1 f65"/>
                <a:gd name="f69" fmla="*/ f4 1 f65"/>
                <a:gd name="f70" fmla="*/ f66 f60 1"/>
                <a:gd name="f71" fmla="*/ f67 f60 1"/>
                <a:gd name="f72" fmla="*/ f69 f61 1"/>
                <a:gd name="f73" fmla="*/ f68 f61 1"/>
              </a:gdLst>
              <a:ahLst/>
              <a:cxnLst>
                <a:cxn ang="3cd4">
                  <a:pos x="hc" y="t"/>
                </a:cxn>
                <a:cxn ang="0">
                  <a:pos x="r" y="vc"/>
                </a:cxn>
                <a:cxn ang="cd4">
                  <a:pos x="hc" y="b"/>
                </a:cxn>
                <a:cxn ang="cd2">
                  <a:pos x="l" y="vc"/>
                </a:cxn>
              </a:cxnLst>
              <a:rect l="f70" t="f73" r="f71" b="f72"/>
              <a:pathLst>
                <a:path w="115" h="467">
                  <a:moveTo>
                    <a:pt x="f5" y="f6"/>
                  </a:moveTo>
                  <a:cubicBezTo>
                    <a:pt x="f7" y="f8"/>
                    <a:pt x="f9" y="f10"/>
                    <a:pt x="f11" y="f12"/>
                  </a:cubicBezTo>
                  <a:cubicBezTo>
                    <a:pt x="f13" y="f14"/>
                    <a:pt x="f15" y="f16"/>
                    <a:pt x="f17" y="f18"/>
                  </a:cubicBezTo>
                  <a:cubicBezTo>
                    <a:pt x="f19" y="f20"/>
                    <a:pt x="f21" y="f22"/>
                    <a:pt x="f23" y="f24"/>
                  </a:cubicBezTo>
                  <a:cubicBezTo>
                    <a:pt x="f25" y="f26"/>
                    <a:pt x="f27" y="f28"/>
                    <a:pt x="f2" y="f2"/>
                  </a:cubicBezTo>
                  <a:cubicBezTo>
                    <a:pt x="f29" y="f30"/>
                    <a:pt x="f31" y="f32"/>
                    <a:pt x="f33" y="f34"/>
                  </a:cubicBezTo>
                  <a:cubicBezTo>
                    <a:pt x="f35" y="f36"/>
                    <a:pt x="f37" y="f38"/>
                    <a:pt x="f39" y="f40"/>
                  </a:cubicBezTo>
                  <a:cubicBezTo>
                    <a:pt x="f41" y="f42"/>
                    <a:pt x="f43" y="f44"/>
                    <a:pt x="f45" y="f46"/>
                  </a:cubicBezTo>
                  <a:cubicBezTo>
                    <a:pt x="f47" y="f48"/>
                    <a:pt x="f49" y="f50"/>
                    <a:pt x="f3" y="f4"/>
                  </a:cubicBezTo>
                  <a:cubicBezTo>
                    <a:pt x="f51" y="f52"/>
                    <a:pt x="f53" y="f54"/>
                    <a:pt x="f55" y="f50"/>
                  </a:cubicBezTo>
                  <a:cubicBezTo>
                    <a:pt x="f56" y="f57"/>
                    <a:pt x="f58" y="f59"/>
                    <a:pt x="f5" y="f6"/>
                  </a:cubicBezTo>
                  <a:close/>
                </a:path>
              </a:pathLst>
            </a:custGeom>
            <a:solidFill>
              <a:srgbClr val="766F54"/>
            </a:solidFill>
            <a:ln>
              <a:noFill/>
              <a:prstDash val="solid"/>
            </a:ln>
          </p:spPr>
          <p:txBody>
            <a:bodyPr vert="horz" wrap="square" lIns="0" tIns="0" rIns="0" bIns="0" anchor="t" anchorCtr="0" compatLnSpc="1"/>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hr-HR" sz="1800" b="0" i="0" u="none" strike="noStrike" kern="1200" cap="none" spc="0" baseline="0">
                <a:solidFill>
                  <a:srgbClr val="000000"/>
                </a:solidFill>
                <a:uFillTx/>
                <a:latin typeface="Calibri"/>
              </a:endParaRPr>
            </a:p>
          </p:txBody>
        </p:sp>
        <p:sp>
          <p:nvSpPr>
            <p:cNvPr id="22" name="Freeform 31"/>
            <p:cNvSpPr/>
            <p:nvPr/>
          </p:nvSpPr>
          <p:spPr>
            <a:xfrm>
              <a:off x="6555260" y="1289194"/>
              <a:ext cx="174357" cy="3027276"/>
            </a:xfrm>
            <a:custGeom>
              <a:avLst/>
              <a:gdLst>
                <a:gd name="f0" fmla="val w"/>
                <a:gd name="f1" fmla="val h"/>
                <a:gd name="f2" fmla="val 0"/>
                <a:gd name="f3" fmla="val 36"/>
                <a:gd name="f4" fmla="val 633"/>
                <a:gd name="f5" fmla="val 17"/>
                <a:gd name="f6" fmla="val 15"/>
                <a:gd name="f7" fmla="val 621"/>
                <a:gd name="f8" fmla="val 14"/>
                <a:gd name="f9" fmla="val 609"/>
                <a:gd name="f10" fmla="val 13"/>
                <a:gd name="f11" fmla="val 597"/>
                <a:gd name="f12" fmla="val 8"/>
                <a:gd name="f13" fmla="val 530"/>
                <a:gd name="f14" fmla="val 5"/>
                <a:gd name="f15" fmla="val 464"/>
                <a:gd name="f16" fmla="val 398"/>
                <a:gd name="f17" fmla="val 331"/>
                <a:gd name="f18" fmla="val 265"/>
                <a:gd name="f19" fmla="val 198"/>
                <a:gd name="f20" fmla="val 165"/>
                <a:gd name="f21" fmla="val 18"/>
                <a:gd name="f22" fmla="val 132"/>
                <a:gd name="f23" fmla="val 22"/>
                <a:gd name="f24" fmla="val 99"/>
                <a:gd name="f25" fmla="val 26"/>
                <a:gd name="f26" fmla="val 66"/>
                <a:gd name="f27" fmla="val 30"/>
                <a:gd name="f28" fmla="val 33"/>
                <a:gd name="f29" fmla="val 35"/>
                <a:gd name="f30" fmla="val 29"/>
                <a:gd name="f31" fmla="val 24"/>
                <a:gd name="f32" fmla="val 20"/>
                <a:gd name="f33" fmla="val 16"/>
                <a:gd name="f34" fmla="val 10"/>
                <a:gd name="f35" fmla="val 4"/>
                <a:gd name="f36" fmla="val 264"/>
                <a:gd name="f37" fmla="val 1"/>
                <a:gd name="f38" fmla="val 461"/>
                <a:gd name="f39" fmla="val 2"/>
                <a:gd name="f40" fmla="val 525"/>
                <a:gd name="f41" fmla="val 7"/>
                <a:gd name="f42" fmla="val 589"/>
                <a:gd name="f43" fmla="val 603"/>
                <a:gd name="f44" fmla="val 618"/>
                <a:gd name="f45" fmla="val 632"/>
                <a:gd name="f46" fmla="*/ f0 1 36"/>
                <a:gd name="f47" fmla="*/ f1 1 633"/>
                <a:gd name="f48" fmla="+- f4 0 f2"/>
                <a:gd name="f49" fmla="+- f3 0 f2"/>
                <a:gd name="f50" fmla="*/ f49 1 36"/>
                <a:gd name="f51" fmla="*/ f48 1 633"/>
                <a:gd name="f52" fmla="*/ 0 1 f50"/>
                <a:gd name="f53" fmla="*/ f3 1 f50"/>
                <a:gd name="f54" fmla="*/ 0 1 f51"/>
                <a:gd name="f55" fmla="*/ f4 1 f51"/>
                <a:gd name="f56" fmla="*/ f52 f46 1"/>
                <a:gd name="f57" fmla="*/ f53 f46 1"/>
                <a:gd name="f58" fmla="*/ f55 f47 1"/>
                <a:gd name="f59" fmla="*/ f54 f47 1"/>
              </a:gdLst>
              <a:ahLst/>
              <a:cxnLst>
                <a:cxn ang="3cd4">
                  <a:pos x="hc" y="t"/>
                </a:cxn>
                <a:cxn ang="0">
                  <a:pos x="r" y="vc"/>
                </a:cxn>
                <a:cxn ang="cd4">
                  <a:pos x="hc" y="b"/>
                </a:cxn>
                <a:cxn ang="cd2">
                  <a:pos x="l" y="vc"/>
                </a:cxn>
              </a:cxnLst>
              <a:rect l="f56" t="f59" r="f57" b="f58"/>
              <a:pathLst>
                <a:path w="36" h="633">
                  <a:moveTo>
                    <a:pt x="f5" y="f4"/>
                  </a:moveTo>
                  <a:cubicBezTo>
                    <a:pt x="f6" y="f7"/>
                    <a:pt x="f8" y="f9"/>
                    <a:pt x="f10" y="f11"/>
                  </a:cubicBezTo>
                  <a:cubicBezTo>
                    <a:pt x="f12" y="f13"/>
                    <a:pt x="f14" y="f15"/>
                    <a:pt x="f14" y="f16"/>
                  </a:cubicBezTo>
                  <a:cubicBezTo>
                    <a:pt x="f14" y="f17"/>
                    <a:pt x="f12" y="f18"/>
                    <a:pt x="f10" y="f19"/>
                  </a:cubicBezTo>
                  <a:cubicBezTo>
                    <a:pt x="f6" y="f20"/>
                    <a:pt x="f21" y="f22"/>
                    <a:pt x="f23" y="f24"/>
                  </a:cubicBezTo>
                  <a:cubicBezTo>
                    <a:pt x="f25" y="f26"/>
                    <a:pt x="f27" y="f28"/>
                    <a:pt x="f3" y="f2"/>
                  </a:cubicBezTo>
                  <a:cubicBezTo>
                    <a:pt x="f29" y="f2"/>
                    <a:pt x="f29" y="f2"/>
                    <a:pt x="f29" y="f2"/>
                  </a:cubicBezTo>
                  <a:cubicBezTo>
                    <a:pt x="f30" y="f28"/>
                    <a:pt x="f31" y="f26"/>
                    <a:pt x="f32" y="f24"/>
                  </a:cubicBezTo>
                  <a:cubicBezTo>
                    <a:pt x="f33" y="f22"/>
                    <a:pt x="f10" y="f20"/>
                    <a:pt x="f34" y="f19"/>
                  </a:cubicBezTo>
                  <a:cubicBezTo>
                    <a:pt x="f35" y="f36"/>
                    <a:pt x="f37" y="f17"/>
                    <a:pt x="f37" y="f16"/>
                  </a:cubicBezTo>
                  <a:cubicBezTo>
                    <a:pt x="f2" y="f38"/>
                    <a:pt x="f39" y="f40"/>
                    <a:pt x="f41" y="f42"/>
                  </a:cubicBezTo>
                  <a:cubicBezTo>
                    <a:pt x="f34" y="f43"/>
                    <a:pt x="f10" y="f44"/>
                    <a:pt x="f33" y="f45"/>
                  </a:cubicBezTo>
                  <a:cubicBezTo>
                    <a:pt x="f33" y="f45"/>
                    <a:pt x="f5" y="f4"/>
                    <a:pt x="f5" y="f4"/>
                  </a:cubicBezTo>
                  <a:close/>
                </a:path>
              </a:pathLst>
            </a:custGeom>
            <a:solidFill>
              <a:srgbClr val="766F54"/>
            </a:solidFill>
            <a:ln>
              <a:noFill/>
              <a:prstDash val="solid"/>
            </a:ln>
          </p:spPr>
          <p:txBody>
            <a:bodyPr vert="horz" wrap="square" lIns="0" tIns="0" rIns="0" bIns="0" anchor="t" anchorCtr="0" compatLnSpc="1"/>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hr-HR" sz="1800" b="0" i="0" u="none" strike="noStrike" kern="1200" cap="none" spc="0" baseline="0">
                <a:solidFill>
                  <a:srgbClr val="000000"/>
                </a:solidFill>
                <a:uFillTx/>
                <a:latin typeface="Calibri"/>
              </a:endParaRPr>
            </a:p>
          </p:txBody>
        </p:sp>
        <p:sp>
          <p:nvSpPr>
            <p:cNvPr id="23" name="Freeform 32"/>
            <p:cNvSpPr/>
            <p:nvPr/>
          </p:nvSpPr>
          <p:spPr>
            <a:xfrm>
              <a:off x="7199034" y="6571600"/>
              <a:ext cx="134124" cy="281653"/>
            </a:xfrm>
            <a:custGeom>
              <a:avLst/>
              <a:gdLst>
                <a:gd name="f0" fmla="val w"/>
                <a:gd name="f1" fmla="val h"/>
                <a:gd name="f2" fmla="val 0"/>
                <a:gd name="f3" fmla="val 28"/>
                <a:gd name="f4" fmla="val 59"/>
                <a:gd name="f5" fmla="val 22"/>
                <a:gd name="f6" fmla="val 18"/>
                <a:gd name="f7" fmla="val 40"/>
                <a:gd name="f8" fmla="val 9"/>
                <a:gd name="f9" fmla="val 20"/>
                <a:gd name="f10" fmla="val 6"/>
                <a:gd name="f11" fmla="val 13"/>
                <a:gd name="f12" fmla="*/ f0 1 28"/>
                <a:gd name="f13" fmla="*/ f1 1 59"/>
                <a:gd name="f14" fmla="+- f4 0 f2"/>
                <a:gd name="f15" fmla="+- f3 0 f2"/>
                <a:gd name="f16" fmla="*/ f15 1 28"/>
                <a:gd name="f17" fmla="*/ f14 1 59"/>
                <a:gd name="f18" fmla="*/ 0 1 f16"/>
                <a:gd name="f19" fmla="*/ f3 1 f16"/>
                <a:gd name="f20" fmla="*/ 0 1 f17"/>
                <a:gd name="f21" fmla="*/ f4 1 f17"/>
                <a:gd name="f22" fmla="*/ f18 f12 1"/>
                <a:gd name="f23" fmla="*/ f19 f12 1"/>
                <a:gd name="f24" fmla="*/ f21 f13 1"/>
                <a:gd name="f25" fmla="*/ f20 f13 1"/>
              </a:gdLst>
              <a:ahLst/>
              <a:cxnLst>
                <a:cxn ang="3cd4">
                  <a:pos x="hc" y="t"/>
                </a:cxn>
                <a:cxn ang="0">
                  <a:pos x="r" y="vc"/>
                </a:cxn>
                <a:cxn ang="cd4">
                  <a:pos x="hc" y="b"/>
                </a:cxn>
                <a:cxn ang="cd2">
                  <a:pos x="l" y="vc"/>
                </a:cxn>
              </a:cxnLst>
              <a:rect l="f22" t="f25" r="f23" b="f24"/>
              <a:pathLst>
                <a:path w="28" h="59">
                  <a:moveTo>
                    <a:pt x="f5" y="f4"/>
                  </a:moveTo>
                  <a:cubicBezTo>
                    <a:pt x="f3" y="f4"/>
                    <a:pt x="f3" y="f4"/>
                    <a:pt x="f3" y="f4"/>
                  </a:cubicBezTo>
                  <a:cubicBezTo>
                    <a:pt x="f6" y="f7"/>
                    <a:pt x="f8" y="f9"/>
                    <a:pt x="f2" y="f2"/>
                  </a:cubicBezTo>
                  <a:cubicBezTo>
                    <a:pt x="f10" y="f9"/>
                    <a:pt x="f11" y="f7"/>
                    <a:pt x="f5" y="f4"/>
                  </a:cubicBezTo>
                  <a:close/>
                </a:path>
              </a:pathLst>
            </a:custGeom>
            <a:solidFill>
              <a:srgbClr val="766F54"/>
            </a:solidFill>
            <a:ln>
              <a:noFill/>
              <a:prstDash val="solid"/>
            </a:ln>
          </p:spPr>
          <p:txBody>
            <a:bodyPr vert="horz" wrap="square" lIns="0" tIns="0" rIns="0" bIns="0" anchor="t" anchorCtr="0" compatLnSpc="1"/>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hr-HR" sz="1800" b="0" i="0" u="none" strike="noStrike" kern="1200" cap="none" spc="0" baseline="0">
                <a:solidFill>
                  <a:srgbClr val="000000"/>
                </a:solidFill>
                <a:uFillTx/>
                <a:latin typeface="Calibri"/>
              </a:endParaRPr>
            </a:p>
          </p:txBody>
        </p:sp>
        <p:sp>
          <p:nvSpPr>
            <p:cNvPr id="24" name="Freeform 33"/>
            <p:cNvSpPr/>
            <p:nvPr/>
          </p:nvSpPr>
          <p:spPr>
            <a:xfrm>
              <a:off x="6589742" y="4107631"/>
              <a:ext cx="82387" cy="511570"/>
            </a:xfrm>
            <a:custGeom>
              <a:avLst/>
              <a:gdLst>
                <a:gd name="f0" fmla="val w"/>
                <a:gd name="f1" fmla="val h"/>
                <a:gd name="f2" fmla="val 0"/>
                <a:gd name="f3" fmla="val 17"/>
                <a:gd name="f4" fmla="val 107"/>
                <a:gd name="f5" fmla="val 4"/>
                <a:gd name="f6" fmla="val 54"/>
                <a:gd name="f7" fmla="val 8"/>
                <a:gd name="f8" fmla="val 72"/>
                <a:gd name="f9" fmla="val 13"/>
                <a:gd name="f10" fmla="val 89"/>
                <a:gd name="f11" fmla="val 14"/>
                <a:gd name="f12" fmla="val 86"/>
                <a:gd name="f13" fmla="val 12"/>
                <a:gd name="f14" fmla="val 65"/>
                <a:gd name="f15" fmla="val 10"/>
                <a:gd name="f16" fmla="val 44"/>
                <a:gd name="f17" fmla="val 9"/>
                <a:gd name="f18" fmla="val 43"/>
                <a:gd name="f19" fmla="val 6"/>
                <a:gd name="f20" fmla="val 29"/>
                <a:gd name="f21" fmla="val 3"/>
                <a:gd name="f22" fmla="val 2"/>
                <a:gd name="f23" fmla="val 5"/>
                <a:gd name="f24" fmla="val 1"/>
                <a:gd name="f25" fmla="val 23"/>
                <a:gd name="f26" fmla="val 39"/>
                <a:gd name="f27" fmla="*/ f0 1 17"/>
                <a:gd name="f28" fmla="*/ f1 1 107"/>
                <a:gd name="f29" fmla="+- f4 0 f2"/>
                <a:gd name="f30" fmla="+- f3 0 f2"/>
                <a:gd name="f31" fmla="*/ f30 1 17"/>
                <a:gd name="f32" fmla="*/ f29 1 107"/>
                <a:gd name="f33" fmla="*/ 0 1 f31"/>
                <a:gd name="f34" fmla="*/ f3 1 f31"/>
                <a:gd name="f35" fmla="*/ 0 1 f32"/>
                <a:gd name="f36" fmla="*/ f4 1 f32"/>
                <a:gd name="f37" fmla="*/ f33 f27 1"/>
                <a:gd name="f38" fmla="*/ f34 f27 1"/>
                <a:gd name="f39" fmla="*/ f36 f28 1"/>
                <a:gd name="f40" fmla="*/ f35 f28 1"/>
              </a:gdLst>
              <a:ahLst/>
              <a:cxnLst>
                <a:cxn ang="3cd4">
                  <a:pos x="hc" y="t"/>
                </a:cxn>
                <a:cxn ang="0">
                  <a:pos x="r" y="vc"/>
                </a:cxn>
                <a:cxn ang="cd4">
                  <a:pos x="hc" y="b"/>
                </a:cxn>
                <a:cxn ang="cd2">
                  <a:pos x="l" y="vc"/>
                </a:cxn>
              </a:cxnLst>
              <a:rect l="f37" t="f40" r="f38" b="f39"/>
              <a:pathLst>
                <a:path w="17" h="107">
                  <a:moveTo>
                    <a:pt x="f5" y="f6"/>
                  </a:moveTo>
                  <a:cubicBezTo>
                    <a:pt x="f7" y="f8"/>
                    <a:pt x="f9" y="f10"/>
                    <a:pt x="f3" y="f4"/>
                  </a:cubicBezTo>
                  <a:cubicBezTo>
                    <a:pt x="f11" y="f12"/>
                    <a:pt x="f13" y="f14"/>
                    <a:pt x="f15" y="f16"/>
                  </a:cubicBezTo>
                  <a:cubicBezTo>
                    <a:pt x="f15" y="f16"/>
                    <a:pt x="f17" y="f18"/>
                    <a:pt x="f17" y="f18"/>
                  </a:cubicBezTo>
                  <a:cubicBezTo>
                    <a:pt x="f19" y="f20"/>
                    <a:pt x="f21" y="f11"/>
                    <a:pt x="f2" y="f2"/>
                  </a:cubicBezTo>
                  <a:cubicBezTo>
                    <a:pt x="f2" y="f22"/>
                    <a:pt x="f2" y="f23"/>
                    <a:pt x="f2" y="f7"/>
                  </a:cubicBezTo>
                  <a:cubicBezTo>
                    <a:pt x="f24" y="f25"/>
                    <a:pt x="f21" y="f26"/>
                    <a:pt x="f5" y="f6"/>
                  </a:cubicBezTo>
                  <a:close/>
                </a:path>
              </a:pathLst>
            </a:custGeom>
            <a:solidFill>
              <a:srgbClr val="766F54"/>
            </a:solidFill>
            <a:ln>
              <a:noFill/>
              <a:prstDash val="solid"/>
            </a:ln>
          </p:spPr>
          <p:txBody>
            <a:bodyPr vert="horz" wrap="square" lIns="0" tIns="0" rIns="0" bIns="0" anchor="t" anchorCtr="0" compatLnSpc="1"/>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hr-HR" sz="1800" b="0" i="0" u="none" strike="noStrike" kern="1200" cap="none" spc="0" baseline="0">
                <a:solidFill>
                  <a:srgbClr val="000000"/>
                </a:solidFill>
                <a:uFillTx/>
                <a:latin typeface="Calibri"/>
              </a:endParaRPr>
            </a:p>
          </p:txBody>
        </p:sp>
        <p:sp>
          <p:nvSpPr>
            <p:cNvPr id="25" name="Freeform 34"/>
            <p:cNvSpPr/>
            <p:nvPr/>
          </p:nvSpPr>
          <p:spPr>
            <a:xfrm>
              <a:off x="7061079" y="3145801"/>
              <a:ext cx="1410169" cy="2716883"/>
            </a:xfrm>
            <a:custGeom>
              <a:avLst/>
              <a:gdLst>
                <a:gd name="f0" fmla="val w"/>
                <a:gd name="f1" fmla="val h"/>
                <a:gd name="f2" fmla="val 0"/>
                <a:gd name="f3" fmla="val 294"/>
                <a:gd name="f4" fmla="val 568"/>
                <a:gd name="f5" fmla="val 8"/>
                <a:gd name="f6" fmla="val 553"/>
                <a:gd name="f7" fmla="val 9"/>
                <a:gd name="f8" fmla="val 501"/>
                <a:gd name="f9" fmla="val 19"/>
                <a:gd name="f10" fmla="val 448"/>
                <a:gd name="f11" fmla="val 35"/>
                <a:gd name="f12" fmla="val 397"/>
                <a:gd name="f13" fmla="val 51"/>
                <a:gd name="f14" fmla="val 347"/>
                <a:gd name="f15" fmla="val 73"/>
                <a:gd name="f16" fmla="val 298"/>
                <a:gd name="f17" fmla="val 99"/>
                <a:gd name="f18" fmla="val 252"/>
                <a:gd name="f19" fmla="val 124"/>
                <a:gd name="f20" fmla="val 205"/>
                <a:gd name="f21" fmla="val 154"/>
                <a:gd name="f22" fmla="val 161"/>
                <a:gd name="f23" fmla="val 187"/>
                <a:gd name="f24" fmla="val 119"/>
                <a:gd name="f25" fmla="val 203"/>
                <a:gd name="f26" fmla="val 98"/>
                <a:gd name="f27" fmla="val 220"/>
                <a:gd name="f28" fmla="val 77"/>
                <a:gd name="f29" fmla="val 238"/>
                <a:gd name="f30" fmla="val 58"/>
                <a:gd name="f31" fmla="val 247"/>
                <a:gd name="f32" fmla="val 48"/>
                <a:gd name="f33" fmla="val 256"/>
                <a:gd name="f34" fmla="val 38"/>
                <a:gd name="f35" fmla="val 265"/>
                <a:gd name="f36" fmla="val 28"/>
                <a:gd name="f37" fmla="val 274"/>
                <a:gd name="f38" fmla="val 284"/>
                <a:gd name="f39" fmla="val 293"/>
                <a:gd name="f40" fmla="val 283"/>
                <a:gd name="f41" fmla="val 273"/>
                <a:gd name="f42" fmla="val 18"/>
                <a:gd name="f43" fmla="val 264"/>
                <a:gd name="f44" fmla="val 27"/>
                <a:gd name="f45" fmla="val 255"/>
                <a:gd name="f46" fmla="val 37"/>
                <a:gd name="f47" fmla="val 246"/>
                <a:gd name="f48" fmla="val 47"/>
                <a:gd name="f49" fmla="val 237"/>
                <a:gd name="f50" fmla="val 56"/>
                <a:gd name="f51" fmla="val 218"/>
                <a:gd name="f52" fmla="val 76"/>
                <a:gd name="f53" fmla="val 201"/>
                <a:gd name="f54" fmla="val 96"/>
                <a:gd name="f55" fmla="val 185"/>
                <a:gd name="f56" fmla="val 117"/>
                <a:gd name="f57" fmla="val 151"/>
                <a:gd name="f58" fmla="val 159"/>
                <a:gd name="f59" fmla="val 121"/>
                <a:gd name="f60" fmla="val 95"/>
                <a:gd name="f61" fmla="val 249"/>
                <a:gd name="f62" fmla="val 68"/>
                <a:gd name="f63" fmla="val 296"/>
                <a:gd name="f64" fmla="val 46"/>
                <a:gd name="f65" fmla="val 345"/>
                <a:gd name="f66" fmla="val 30"/>
                <a:gd name="f67" fmla="val 396"/>
                <a:gd name="f68" fmla="val 13"/>
                <a:gd name="f69" fmla="val 445"/>
                <a:gd name="f70" fmla="val 3"/>
                <a:gd name="f71" fmla="val 497"/>
                <a:gd name="f72" fmla="val 549"/>
                <a:gd name="f73" fmla="val 555"/>
                <a:gd name="f74" fmla="val 5"/>
                <a:gd name="f75" fmla="val 561"/>
                <a:gd name="f76" fmla="val 7"/>
                <a:gd name="f77" fmla="val 563"/>
                <a:gd name="f78" fmla="val 558"/>
                <a:gd name="f79" fmla="*/ f0 1 294"/>
                <a:gd name="f80" fmla="*/ f1 1 568"/>
                <a:gd name="f81" fmla="+- f4 0 f2"/>
                <a:gd name="f82" fmla="+- f3 0 f2"/>
                <a:gd name="f83" fmla="*/ f82 1 294"/>
                <a:gd name="f84" fmla="*/ f81 1 568"/>
                <a:gd name="f85" fmla="*/ 0 1 f83"/>
                <a:gd name="f86" fmla="*/ f3 1 f83"/>
                <a:gd name="f87" fmla="*/ 0 1 f84"/>
                <a:gd name="f88" fmla="*/ f4 1 f84"/>
                <a:gd name="f89" fmla="*/ f85 f79 1"/>
                <a:gd name="f90" fmla="*/ f86 f79 1"/>
                <a:gd name="f91" fmla="*/ f88 f80 1"/>
                <a:gd name="f92" fmla="*/ f87 f80 1"/>
              </a:gdLst>
              <a:ahLst/>
              <a:cxnLst>
                <a:cxn ang="3cd4">
                  <a:pos x="hc" y="t"/>
                </a:cxn>
                <a:cxn ang="0">
                  <a:pos x="r" y="vc"/>
                </a:cxn>
                <a:cxn ang="cd4">
                  <a:pos x="hc" y="b"/>
                </a:cxn>
                <a:cxn ang="cd2">
                  <a:pos x="l" y="vc"/>
                </a:cxn>
              </a:cxnLst>
              <a:rect l="f89" t="f92" r="f90" b="f91"/>
              <a:pathLst>
                <a:path w="294" h="568">
                  <a:moveTo>
                    <a:pt x="f5" y="f6"/>
                  </a:moveTo>
                  <a:cubicBezTo>
                    <a:pt x="f7" y="f8"/>
                    <a:pt x="f9" y="f10"/>
                    <a:pt x="f11" y="f12"/>
                  </a:cubicBezTo>
                  <a:cubicBezTo>
                    <a:pt x="f13" y="f14"/>
                    <a:pt x="f15" y="f16"/>
                    <a:pt x="f17" y="f18"/>
                  </a:cubicBezTo>
                  <a:cubicBezTo>
                    <a:pt x="f19" y="f20"/>
                    <a:pt x="f21" y="f22"/>
                    <a:pt x="f23" y="f24"/>
                  </a:cubicBezTo>
                  <a:cubicBezTo>
                    <a:pt x="f25" y="f26"/>
                    <a:pt x="f27" y="f28"/>
                    <a:pt x="f29" y="f30"/>
                  </a:cubicBezTo>
                  <a:cubicBezTo>
                    <a:pt x="f31" y="f32"/>
                    <a:pt x="f33" y="f34"/>
                    <a:pt x="f35" y="f36"/>
                  </a:cubicBezTo>
                  <a:cubicBezTo>
                    <a:pt x="f37" y="f9"/>
                    <a:pt x="f38" y="f7"/>
                    <a:pt x="f3" y="f2"/>
                  </a:cubicBezTo>
                  <a:cubicBezTo>
                    <a:pt x="f39" y="f2"/>
                    <a:pt x="f39" y="f2"/>
                    <a:pt x="f39" y="f2"/>
                  </a:cubicBezTo>
                  <a:cubicBezTo>
                    <a:pt x="f40" y="f7"/>
                    <a:pt x="f41" y="f42"/>
                    <a:pt x="f43" y="f44"/>
                  </a:cubicBezTo>
                  <a:cubicBezTo>
                    <a:pt x="f45" y="f46"/>
                    <a:pt x="f47" y="f48"/>
                    <a:pt x="f49" y="f50"/>
                  </a:cubicBezTo>
                  <a:cubicBezTo>
                    <a:pt x="f51" y="f52"/>
                    <a:pt x="f53" y="f54"/>
                    <a:pt x="f55" y="f56"/>
                  </a:cubicBezTo>
                  <a:cubicBezTo>
                    <a:pt x="f57" y="f58"/>
                    <a:pt x="f59" y="f25"/>
                    <a:pt x="f60" y="f61"/>
                  </a:cubicBezTo>
                  <a:cubicBezTo>
                    <a:pt x="f62" y="f63"/>
                    <a:pt x="f64" y="f65"/>
                    <a:pt x="f66" y="f67"/>
                  </a:cubicBezTo>
                  <a:cubicBezTo>
                    <a:pt x="f68" y="f69"/>
                    <a:pt x="f70" y="f71"/>
                    <a:pt x="f2" y="f72"/>
                  </a:cubicBezTo>
                  <a:cubicBezTo>
                    <a:pt x="f70" y="f73"/>
                    <a:pt x="f74" y="f75"/>
                    <a:pt x="f76" y="f4"/>
                  </a:cubicBezTo>
                  <a:cubicBezTo>
                    <a:pt x="f76" y="f77"/>
                    <a:pt x="f76" y="f78"/>
                    <a:pt x="f5" y="f6"/>
                  </a:cubicBezTo>
                  <a:close/>
                </a:path>
              </a:pathLst>
            </a:custGeom>
            <a:solidFill>
              <a:srgbClr val="766F54"/>
            </a:solidFill>
            <a:ln>
              <a:noFill/>
              <a:prstDash val="solid"/>
            </a:ln>
          </p:spPr>
          <p:txBody>
            <a:bodyPr vert="horz" wrap="square" lIns="0" tIns="0" rIns="0" bIns="0" anchor="t" anchorCtr="0" compatLnSpc="1"/>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hr-HR" sz="1800" b="0" i="0" u="none" strike="noStrike" kern="1200" cap="none" spc="0" baseline="0">
                <a:solidFill>
                  <a:srgbClr val="000000"/>
                </a:solidFill>
                <a:uFillTx/>
                <a:latin typeface="Calibri"/>
              </a:endParaRPr>
            </a:p>
          </p:txBody>
        </p:sp>
        <p:sp>
          <p:nvSpPr>
            <p:cNvPr id="26" name="Freeform 35"/>
            <p:cNvSpPr/>
            <p:nvPr/>
          </p:nvSpPr>
          <p:spPr>
            <a:xfrm>
              <a:off x="7160712" y="6600340"/>
              <a:ext cx="120709" cy="252913"/>
            </a:xfrm>
            <a:custGeom>
              <a:avLst/>
              <a:gdLst>
                <a:gd name="f0" fmla="val w"/>
                <a:gd name="f1" fmla="val h"/>
                <a:gd name="f2" fmla="val 0"/>
                <a:gd name="f3" fmla="val 25"/>
                <a:gd name="f4" fmla="val 53"/>
                <a:gd name="f5" fmla="val 5"/>
                <a:gd name="f6" fmla="val 18"/>
                <a:gd name="f7" fmla="val 12"/>
                <a:gd name="f8" fmla="val 36"/>
                <a:gd name="f9" fmla="val 19"/>
                <a:gd name="f10" fmla="val 16"/>
                <a:gd name="f11" fmla="val 8"/>
                <a:gd name="f12" fmla="*/ f0 1 25"/>
                <a:gd name="f13" fmla="*/ f1 1 53"/>
                <a:gd name="f14" fmla="+- f4 0 f2"/>
                <a:gd name="f15" fmla="+- f3 0 f2"/>
                <a:gd name="f16" fmla="*/ f15 1 25"/>
                <a:gd name="f17" fmla="*/ f14 1 53"/>
                <a:gd name="f18" fmla="*/ 0 1 f16"/>
                <a:gd name="f19" fmla="*/ f3 1 f16"/>
                <a:gd name="f20" fmla="*/ 0 1 f17"/>
                <a:gd name="f21" fmla="*/ f4 1 f17"/>
                <a:gd name="f22" fmla="*/ f18 f12 1"/>
                <a:gd name="f23" fmla="*/ f19 f12 1"/>
                <a:gd name="f24" fmla="*/ f21 f13 1"/>
                <a:gd name="f25" fmla="*/ f20 f13 1"/>
              </a:gdLst>
              <a:ahLst/>
              <a:cxnLst>
                <a:cxn ang="3cd4">
                  <a:pos x="hc" y="t"/>
                </a:cxn>
                <a:cxn ang="0">
                  <a:pos x="r" y="vc"/>
                </a:cxn>
                <a:cxn ang="cd4">
                  <a:pos x="hc" y="b"/>
                </a:cxn>
                <a:cxn ang="cd2">
                  <a:pos x="l" y="vc"/>
                </a:cxn>
              </a:cxnLst>
              <a:rect l="f22" t="f25" r="f23" b="f24"/>
              <a:pathLst>
                <a:path w="25" h="53">
                  <a:moveTo>
                    <a:pt x="f2" y="f2"/>
                  </a:moveTo>
                  <a:cubicBezTo>
                    <a:pt x="f5" y="f6"/>
                    <a:pt x="f7" y="f8"/>
                    <a:pt x="f9" y="f4"/>
                  </a:cubicBezTo>
                  <a:cubicBezTo>
                    <a:pt x="f3" y="f4"/>
                    <a:pt x="f3" y="f4"/>
                    <a:pt x="f3" y="f4"/>
                  </a:cubicBezTo>
                  <a:cubicBezTo>
                    <a:pt x="f10" y="f8"/>
                    <a:pt x="f11" y="f6"/>
                    <a:pt x="f2" y="f2"/>
                  </a:cubicBezTo>
                  <a:close/>
                </a:path>
              </a:pathLst>
            </a:custGeom>
            <a:solidFill>
              <a:srgbClr val="766F54"/>
            </a:solidFill>
            <a:ln>
              <a:noFill/>
              <a:prstDash val="solid"/>
            </a:ln>
          </p:spPr>
          <p:txBody>
            <a:bodyPr vert="horz" wrap="square" lIns="0" tIns="0" rIns="0" bIns="0" anchor="t" anchorCtr="0" compatLnSpc="1"/>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hr-HR" sz="1800" b="0" i="0" u="none" strike="noStrike" kern="1200" cap="none" spc="0" baseline="0">
                <a:solidFill>
                  <a:srgbClr val="000000"/>
                </a:solidFill>
                <a:uFillTx/>
                <a:latin typeface="Calibri"/>
              </a:endParaRPr>
            </a:p>
          </p:txBody>
        </p:sp>
        <p:sp>
          <p:nvSpPr>
            <p:cNvPr id="27" name="Freeform 36"/>
            <p:cNvSpPr/>
            <p:nvPr/>
          </p:nvSpPr>
          <p:spPr>
            <a:xfrm>
              <a:off x="7061079" y="5897166"/>
              <a:ext cx="137955" cy="674434"/>
            </a:xfrm>
            <a:custGeom>
              <a:avLst/>
              <a:gdLst>
                <a:gd name="f0" fmla="val w"/>
                <a:gd name="f1" fmla="val h"/>
                <a:gd name="f2" fmla="val 0"/>
                <a:gd name="f3" fmla="val 29"/>
                <a:gd name="f4" fmla="val 141"/>
                <a:gd name="f5" fmla="val 30"/>
                <a:gd name="f6" fmla="val 2"/>
                <a:gd name="f7" fmla="val 60"/>
                <a:gd name="f8" fmla="val 7"/>
                <a:gd name="f9" fmla="val 89"/>
                <a:gd name="f10" fmla="val 11"/>
                <a:gd name="f11" fmla="val 98"/>
                <a:gd name="f12" fmla="val 14"/>
                <a:gd name="f13" fmla="val 108"/>
                <a:gd name="f14" fmla="val 18"/>
                <a:gd name="f15" fmla="val 117"/>
                <a:gd name="f16" fmla="val 22"/>
                <a:gd name="f17" fmla="val 125"/>
                <a:gd name="f18" fmla="val 25"/>
                <a:gd name="f19" fmla="val 133"/>
                <a:gd name="f20" fmla="val 28"/>
                <a:gd name="f21" fmla="val 139"/>
                <a:gd name="f22" fmla="val 137"/>
                <a:gd name="f23" fmla="val 27"/>
                <a:gd name="f24" fmla="val 135"/>
                <a:gd name="f25" fmla="val 16"/>
                <a:gd name="f26" fmla="val 10"/>
                <a:gd name="f27" fmla="val 8"/>
                <a:gd name="f28" fmla="val 5"/>
                <a:gd name="f29" fmla="val 15"/>
                <a:gd name="f30" fmla="val 4"/>
                <a:gd name="f31" fmla="val 1"/>
                <a:gd name="f32" fmla="val 3"/>
                <a:gd name="f33" fmla="*/ f0 1 29"/>
                <a:gd name="f34" fmla="*/ f1 1 141"/>
                <a:gd name="f35" fmla="+- f4 0 f2"/>
                <a:gd name="f36" fmla="+- f3 0 f2"/>
                <a:gd name="f37" fmla="*/ f36 1 29"/>
                <a:gd name="f38" fmla="*/ f35 1 141"/>
                <a:gd name="f39" fmla="*/ 0 1 f37"/>
                <a:gd name="f40" fmla="*/ f3 1 f37"/>
                <a:gd name="f41" fmla="*/ 0 1 f38"/>
                <a:gd name="f42" fmla="*/ f4 1 f38"/>
                <a:gd name="f43" fmla="*/ f39 f33 1"/>
                <a:gd name="f44" fmla="*/ f40 f33 1"/>
                <a:gd name="f45" fmla="*/ f42 f34 1"/>
                <a:gd name="f46" fmla="*/ f41 f34 1"/>
              </a:gdLst>
              <a:ahLst/>
              <a:cxnLst>
                <a:cxn ang="3cd4">
                  <a:pos x="hc" y="t"/>
                </a:cxn>
                <a:cxn ang="0">
                  <a:pos x="r" y="vc"/>
                </a:cxn>
                <a:cxn ang="cd4">
                  <a:pos x="hc" y="b"/>
                </a:cxn>
                <a:cxn ang="cd2">
                  <a:pos x="l" y="vc"/>
                </a:cxn>
              </a:cxnLst>
              <a:rect l="f43" t="f46" r="f44" b="f45"/>
              <a:pathLst>
                <a:path w="29" h="141">
                  <a:moveTo>
                    <a:pt x="f2" y="f2"/>
                  </a:moveTo>
                  <a:cubicBezTo>
                    <a:pt x="f2" y="f5"/>
                    <a:pt x="f6" y="f7"/>
                    <a:pt x="f8" y="f9"/>
                  </a:cubicBezTo>
                  <a:cubicBezTo>
                    <a:pt x="f10" y="f11"/>
                    <a:pt x="f12" y="f13"/>
                    <a:pt x="f14" y="f15"/>
                  </a:cubicBezTo>
                  <a:cubicBezTo>
                    <a:pt x="f16" y="f17"/>
                    <a:pt x="f18" y="f19"/>
                    <a:pt x="f3" y="f4"/>
                  </a:cubicBezTo>
                  <a:cubicBezTo>
                    <a:pt x="f20" y="f21"/>
                    <a:pt x="f20" y="f22"/>
                    <a:pt x="f23" y="f24"/>
                  </a:cubicBezTo>
                  <a:cubicBezTo>
                    <a:pt x="f25" y="f11"/>
                    <a:pt x="f26" y="f7"/>
                    <a:pt x="f27" y="f16"/>
                  </a:cubicBezTo>
                  <a:cubicBezTo>
                    <a:pt x="f8" y="f14"/>
                    <a:pt x="f28" y="f29"/>
                    <a:pt x="f30" y="f10"/>
                  </a:cubicBezTo>
                  <a:cubicBezTo>
                    <a:pt x="f6" y="f8"/>
                    <a:pt x="f31" y="f32"/>
                    <a:pt x="f2" y="f2"/>
                  </a:cubicBezTo>
                  <a:close/>
                </a:path>
              </a:pathLst>
            </a:custGeom>
            <a:solidFill>
              <a:srgbClr val="766F54"/>
            </a:solidFill>
            <a:ln>
              <a:noFill/>
              <a:prstDash val="solid"/>
            </a:ln>
          </p:spPr>
          <p:txBody>
            <a:bodyPr vert="horz" wrap="square" lIns="0" tIns="0" rIns="0" bIns="0" anchor="t" anchorCtr="0" compatLnSpc="1"/>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hr-HR" sz="1800" b="0" i="0" u="none" strike="noStrike" kern="1200" cap="none" spc="0" baseline="0">
                <a:solidFill>
                  <a:srgbClr val="000000"/>
                </a:solidFill>
                <a:uFillTx/>
                <a:latin typeface="Calibri"/>
              </a:endParaRPr>
            </a:p>
          </p:txBody>
        </p:sp>
        <p:sp>
          <p:nvSpPr>
            <p:cNvPr id="28" name="Freeform 37"/>
            <p:cNvSpPr/>
            <p:nvPr/>
          </p:nvSpPr>
          <p:spPr>
            <a:xfrm>
              <a:off x="7061079" y="5772634"/>
              <a:ext cx="38322" cy="228005"/>
            </a:xfrm>
            <a:custGeom>
              <a:avLst/>
              <a:gdLst>
                <a:gd name="f0" fmla="val w"/>
                <a:gd name="f1" fmla="val h"/>
                <a:gd name="f2" fmla="val 0"/>
                <a:gd name="f3" fmla="val 8"/>
                <a:gd name="f4" fmla="val 48"/>
                <a:gd name="f5" fmla="val 26"/>
                <a:gd name="f6" fmla="val 1"/>
                <a:gd name="f7" fmla="val 29"/>
                <a:gd name="f8" fmla="val 2"/>
                <a:gd name="f9" fmla="val 33"/>
                <a:gd name="f10" fmla="val 4"/>
                <a:gd name="f11" fmla="val 37"/>
                <a:gd name="f12" fmla="val 5"/>
                <a:gd name="f13" fmla="val 41"/>
                <a:gd name="f14" fmla="val 7"/>
                <a:gd name="f15" fmla="val 44"/>
                <a:gd name="f16" fmla="val 38"/>
                <a:gd name="f17" fmla="val 28"/>
                <a:gd name="f18" fmla="val 19"/>
                <a:gd name="f19" fmla="val 12"/>
                <a:gd name="f20" fmla="val 3"/>
                <a:gd name="f21" fmla="val 6"/>
                <a:gd name="f22" fmla="val 11"/>
                <a:gd name="f23" fmla="*/ f0 1 8"/>
                <a:gd name="f24" fmla="*/ f1 1 48"/>
                <a:gd name="f25" fmla="+- f4 0 f2"/>
                <a:gd name="f26" fmla="+- f3 0 f2"/>
                <a:gd name="f27" fmla="*/ f26 1 8"/>
                <a:gd name="f28" fmla="*/ f25 1 48"/>
                <a:gd name="f29" fmla="*/ 0 1 f27"/>
                <a:gd name="f30" fmla="*/ f3 1 f27"/>
                <a:gd name="f31" fmla="*/ 0 1 f28"/>
                <a:gd name="f32" fmla="*/ f4 1 f28"/>
                <a:gd name="f33" fmla="*/ f29 f23 1"/>
                <a:gd name="f34" fmla="*/ f30 f23 1"/>
                <a:gd name="f35" fmla="*/ f32 f24 1"/>
                <a:gd name="f36" fmla="*/ f31 f24 1"/>
              </a:gdLst>
              <a:ahLst/>
              <a:cxnLst>
                <a:cxn ang="3cd4">
                  <a:pos x="hc" y="t"/>
                </a:cxn>
                <a:cxn ang="0">
                  <a:pos x="r" y="vc"/>
                </a:cxn>
                <a:cxn ang="cd4">
                  <a:pos x="hc" y="b"/>
                </a:cxn>
                <a:cxn ang="cd2">
                  <a:pos x="l" y="vc"/>
                </a:cxn>
              </a:cxnLst>
              <a:rect l="f33" t="f36" r="f34" b="f35"/>
              <a:pathLst>
                <a:path w="8" h="48">
                  <a:moveTo>
                    <a:pt x="f2" y="f5"/>
                  </a:moveTo>
                  <a:cubicBezTo>
                    <a:pt x="f6" y="f7"/>
                    <a:pt x="f8" y="f9"/>
                    <a:pt x="f10" y="f11"/>
                  </a:cubicBezTo>
                  <a:cubicBezTo>
                    <a:pt x="f12" y="f13"/>
                    <a:pt x="f14" y="f15"/>
                    <a:pt x="f3" y="f4"/>
                  </a:cubicBezTo>
                  <a:cubicBezTo>
                    <a:pt x="f14" y="f16"/>
                    <a:pt x="f14" y="f17"/>
                    <a:pt x="f14" y="f18"/>
                  </a:cubicBezTo>
                  <a:cubicBezTo>
                    <a:pt x="f12" y="f19"/>
                    <a:pt x="f20" y="f21"/>
                    <a:pt x="f2" y="f2"/>
                  </a:cubicBezTo>
                  <a:cubicBezTo>
                    <a:pt x="f2" y="f6"/>
                    <a:pt x="f2" y="f20"/>
                    <a:pt x="f2" y="f10"/>
                  </a:cubicBezTo>
                  <a:cubicBezTo>
                    <a:pt x="f2" y="f22"/>
                    <a:pt x="f2" y="f18"/>
                    <a:pt x="f2" y="f5"/>
                  </a:cubicBezTo>
                  <a:close/>
                </a:path>
              </a:pathLst>
            </a:custGeom>
            <a:solidFill>
              <a:srgbClr val="766F54"/>
            </a:solidFill>
            <a:ln>
              <a:noFill/>
              <a:prstDash val="solid"/>
            </a:ln>
          </p:spPr>
          <p:txBody>
            <a:bodyPr vert="horz" wrap="square" lIns="0" tIns="0" rIns="0" bIns="0" anchor="t" anchorCtr="0" compatLnSpc="1"/>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hr-HR" sz="1800" b="0" i="0" u="none" strike="noStrike" kern="1200" cap="none" spc="0" baseline="0">
                <a:solidFill>
                  <a:srgbClr val="000000"/>
                </a:solidFill>
                <a:uFillTx/>
                <a:latin typeface="Calibri"/>
              </a:endParaRPr>
            </a:p>
          </p:txBody>
        </p:sp>
        <p:sp>
          <p:nvSpPr>
            <p:cNvPr id="29" name="Freeform 38"/>
            <p:cNvSpPr/>
            <p:nvPr/>
          </p:nvSpPr>
          <p:spPr>
            <a:xfrm>
              <a:off x="7093650" y="6322518"/>
              <a:ext cx="210760" cy="530736"/>
            </a:xfrm>
            <a:custGeom>
              <a:avLst/>
              <a:gdLst>
                <a:gd name="f0" fmla="val w"/>
                <a:gd name="f1" fmla="val h"/>
                <a:gd name="f2" fmla="val 0"/>
                <a:gd name="f3" fmla="val 44"/>
                <a:gd name="f4" fmla="val 111"/>
                <a:gd name="f5" fmla="val 11"/>
                <a:gd name="f6" fmla="val 28"/>
                <a:gd name="f7" fmla="val 7"/>
                <a:gd name="f8" fmla="val 19"/>
                <a:gd name="f9" fmla="val 4"/>
                <a:gd name="f10" fmla="val 9"/>
                <a:gd name="f11" fmla="val 3"/>
                <a:gd name="f12" fmla="val 16"/>
                <a:gd name="f13" fmla="val 33"/>
                <a:gd name="f14" fmla="val 49"/>
                <a:gd name="f15" fmla="val 12"/>
                <a:gd name="f16" fmla="val 52"/>
                <a:gd name="f17" fmla="val 13"/>
                <a:gd name="f18" fmla="val 55"/>
                <a:gd name="f19" fmla="val 14"/>
                <a:gd name="f20" fmla="val 58"/>
                <a:gd name="f21" fmla="val 22"/>
                <a:gd name="f22" fmla="val 76"/>
                <a:gd name="f23" fmla="val 30"/>
                <a:gd name="f24" fmla="val 94"/>
                <a:gd name="f25" fmla="val 39"/>
                <a:gd name="f26" fmla="val 35"/>
                <a:gd name="f27" fmla="val 92"/>
                <a:gd name="f28" fmla="val 72"/>
                <a:gd name="f29" fmla="val 18"/>
                <a:gd name="f30" fmla="val 15"/>
                <a:gd name="f31" fmla="val 36"/>
                <a:gd name="f32" fmla="*/ f0 1 44"/>
                <a:gd name="f33" fmla="*/ f1 1 111"/>
                <a:gd name="f34" fmla="+- f4 0 f2"/>
                <a:gd name="f35" fmla="+- f3 0 f2"/>
                <a:gd name="f36" fmla="*/ f35 1 44"/>
                <a:gd name="f37" fmla="*/ f34 1 111"/>
                <a:gd name="f38" fmla="*/ 0 1 f36"/>
                <a:gd name="f39" fmla="*/ f3 1 f36"/>
                <a:gd name="f40" fmla="*/ 0 1 f37"/>
                <a:gd name="f41" fmla="*/ f4 1 f37"/>
                <a:gd name="f42" fmla="*/ f38 f32 1"/>
                <a:gd name="f43" fmla="*/ f39 f32 1"/>
                <a:gd name="f44" fmla="*/ f41 f33 1"/>
                <a:gd name="f45" fmla="*/ f40 f33 1"/>
              </a:gdLst>
              <a:ahLst/>
              <a:cxnLst>
                <a:cxn ang="3cd4">
                  <a:pos x="hc" y="t"/>
                </a:cxn>
                <a:cxn ang="0">
                  <a:pos x="r" y="vc"/>
                </a:cxn>
                <a:cxn ang="cd4">
                  <a:pos x="hc" y="b"/>
                </a:cxn>
                <a:cxn ang="cd2">
                  <a:pos x="l" y="vc"/>
                </a:cxn>
              </a:cxnLst>
              <a:rect l="f42" t="f45" r="f43" b="f44"/>
              <a:pathLst>
                <a:path w="44" h="111">
                  <a:moveTo>
                    <a:pt x="f5" y="f6"/>
                  </a:moveTo>
                  <a:cubicBezTo>
                    <a:pt x="f7" y="f8"/>
                    <a:pt x="f9" y="f10"/>
                    <a:pt x="f2" y="f2"/>
                  </a:cubicBezTo>
                  <a:cubicBezTo>
                    <a:pt x="f11" y="f12"/>
                    <a:pt x="f7" y="f13"/>
                    <a:pt x="f5" y="f14"/>
                  </a:cubicBezTo>
                  <a:cubicBezTo>
                    <a:pt x="f15" y="f16"/>
                    <a:pt x="f17" y="f18"/>
                    <a:pt x="f19" y="f20"/>
                  </a:cubicBezTo>
                  <a:cubicBezTo>
                    <a:pt x="f21" y="f22"/>
                    <a:pt x="f23" y="f24"/>
                    <a:pt x="f25" y="f4"/>
                  </a:cubicBezTo>
                  <a:cubicBezTo>
                    <a:pt x="f3" y="f4"/>
                    <a:pt x="f3" y="f4"/>
                    <a:pt x="f3" y="f4"/>
                  </a:cubicBezTo>
                  <a:cubicBezTo>
                    <a:pt x="f26" y="f27"/>
                    <a:pt x="f6" y="f28"/>
                    <a:pt x="f21" y="f16"/>
                  </a:cubicBezTo>
                  <a:cubicBezTo>
                    <a:pt x="f29" y="f3"/>
                    <a:pt x="f30" y="f31"/>
                    <a:pt x="f5" y="f6"/>
                  </a:cubicBezTo>
                  <a:close/>
                </a:path>
              </a:pathLst>
            </a:custGeom>
            <a:solidFill>
              <a:srgbClr val="766F54"/>
            </a:solidFill>
            <a:ln>
              <a:noFill/>
              <a:prstDash val="solid"/>
            </a:ln>
          </p:spPr>
          <p:txBody>
            <a:bodyPr vert="horz" wrap="square" lIns="0" tIns="0" rIns="0" bIns="0" anchor="t" anchorCtr="0" compatLnSpc="1"/>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hr-HR" sz="1800" b="0" i="0" u="none" strike="noStrike" kern="1200" cap="none" spc="0" baseline="0">
                <a:solidFill>
                  <a:srgbClr val="000000"/>
                </a:solidFill>
                <a:uFillTx/>
                <a:latin typeface="Calibri"/>
              </a:endParaRPr>
            </a:p>
          </p:txBody>
        </p:sp>
      </p:grpSp>
      <p:sp>
        <p:nvSpPr>
          <p:cNvPr id="30" name="Rectangle 170"/>
          <p:cNvSpPr>
            <a:spLocks noMove="1" noResize="1"/>
          </p:cNvSpPr>
          <p:nvPr/>
        </p:nvSpPr>
        <p:spPr>
          <a:xfrm>
            <a:off x="6087352" y="0"/>
            <a:ext cx="182880" cy="6858000"/>
          </a:xfrm>
          <a:prstGeom prst="rect">
            <a:avLst/>
          </a:prstGeom>
          <a:solidFill>
            <a:srgbClr val="766F54"/>
          </a:solidFill>
          <a:ln>
            <a:noFill/>
            <a:prstDash val="solid"/>
          </a:ln>
        </p:spPr>
        <p:txBody>
          <a:bodyPr vert="horz" wrap="square" lIns="0" tIns="0" rIns="0" bIns="0" anchor="t" anchorCtr="0" compatLnSpc="1"/>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hr-HR" sz="1800" b="0" i="0" u="none" strike="noStrike" kern="1200" cap="none" spc="0" baseline="0">
              <a:solidFill>
                <a:srgbClr val="000000"/>
              </a:solidFill>
              <a:uFillTx/>
              <a:latin typeface="Calibri"/>
            </a:endParaRPr>
          </a:p>
        </p:txBody>
      </p:sp>
      <p:sp>
        <p:nvSpPr>
          <p:cNvPr id="31" name="Freeform 33"/>
          <p:cNvSpPr>
            <a:spLocks noMove="1" noResize="1"/>
          </p:cNvSpPr>
          <p:nvPr/>
        </p:nvSpPr>
        <p:spPr>
          <a:xfrm>
            <a:off x="6087352" y="4323813"/>
            <a:ext cx="1744647" cy="778593"/>
          </a:xfrm>
          <a:custGeom>
            <a:avLst/>
            <a:gdLst>
              <a:gd name="f0" fmla="val w"/>
              <a:gd name="f1" fmla="val h"/>
              <a:gd name="f2" fmla="val 0"/>
              <a:gd name="f3" fmla="val 372"/>
              <a:gd name="f4" fmla="val 166"/>
              <a:gd name="f5" fmla="val 287"/>
              <a:gd name="f6" fmla="val 290"/>
              <a:gd name="f7" fmla="val 292"/>
              <a:gd name="f8" fmla="val 165"/>
              <a:gd name="f9" fmla="val 293"/>
              <a:gd name="f10" fmla="val 164"/>
              <a:gd name="f11" fmla="val 163"/>
              <a:gd name="f12" fmla="val 294"/>
              <a:gd name="f13" fmla="val 370"/>
              <a:gd name="f14" fmla="val 87"/>
              <a:gd name="f15" fmla="val 85"/>
              <a:gd name="f16" fmla="val 81"/>
              <a:gd name="f17" fmla="val 78"/>
              <a:gd name="f18" fmla="val 3"/>
              <a:gd name="f19" fmla="val 2"/>
              <a:gd name="f20" fmla="val 1"/>
              <a:gd name="f21" fmla="*/ f0 1 372"/>
              <a:gd name="f22" fmla="*/ f1 1 166"/>
              <a:gd name="f23" fmla="+- f4 0 f2"/>
              <a:gd name="f24" fmla="+- f3 0 f2"/>
              <a:gd name="f25" fmla="*/ f24 1 372"/>
              <a:gd name="f26" fmla="*/ f23 1 166"/>
              <a:gd name="f27" fmla="*/ 0 1 f25"/>
              <a:gd name="f28" fmla="*/ f3 1 f25"/>
              <a:gd name="f29" fmla="*/ 0 1 f26"/>
              <a:gd name="f30" fmla="*/ f4 1 f26"/>
              <a:gd name="f31" fmla="*/ f27 f21 1"/>
              <a:gd name="f32" fmla="*/ f28 f21 1"/>
              <a:gd name="f33" fmla="*/ f30 f22 1"/>
              <a:gd name="f34" fmla="*/ f29 f22 1"/>
            </a:gdLst>
            <a:ahLst/>
            <a:cxnLst>
              <a:cxn ang="3cd4">
                <a:pos x="hc" y="t"/>
              </a:cxn>
              <a:cxn ang="0">
                <a:pos x="r" y="vc"/>
              </a:cxn>
              <a:cxn ang="cd4">
                <a:pos x="hc" y="b"/>
              </a:cxn>
              <a:cxn ang="cd2">
                <a:pos x="l" y="vc"/>
              </a:cxn>
            </a:cxnLst>
            <a:rect l="f31" t="f34" r="f32" b="f33"/>
            <a:pathLst>
              <a:path w="372" h="166">
                <a:moveTo>
                  <a:pt x="f5" y="f4"/>
                </a:moveTo>
                <a:cubicBezTo>
                  <a:pt x="f6" y="f4"/>
                  <a:pt x="f7" y="f8"/>
                  <a:pt x="f9" y="f10"/>
                </a:cubicBezTo>
                <a:cubicBezTo>
                  <a:pt x="f9" y="f11"/>
                  <a:pt x="f12" y="f11"/>
                  <a:pt x="f12" y="f11"/>
                </a:cubicBezTo>
                <a:cubicBezTo>
                  <a:pt x="f13" y="f14"/>
                  <a:pt x="f13" y="f14"/>
                  <a:pt x="f13" y="f14"/>
                </a:cubicBezTo>
                <a:cubicBezTo>
                  <a:pt x="f3" y="f15"/>
                  <a:pt x="f3" y="f16"/>
                  <a:pt x="f13" y="f17"/>
                </a:cubicBezTo>
                <a:cubicBezTo>
                  <a:pt x="f12" y="f18"/>
                  <a:pt x="f12" y="f18"/>
                  <a:pt x="f12" y="f18"/>
                </a:cubicBezTo>
                <a:cubicBezTo>
                  <a:pt x="f12" y="f19"/>
                  <a:pt x="f9" y="f19"/>
                  <a:pt x="f9" y="f19"/>
                </a:cubicBezTo>
                <a:cubicBezTo>
                  <a:pt x="f7" y="f20"/>
                  <a:pt x="f6" y="f2"/>
                  <a:pt x="f5" y="f2"/>
                </a:cubicBezTo>
                <a:cubicBezTo>
                  <a:pt x="f2" y="f2"/>
                  <a:pt x="f2" y="f2"/>
                  <a:pt x="f2" y="f2"/>
                </a:cubicBezTo>
                <a:cubicBezTo>
                  <a:pt x="f2" y="f4"/>
                  <a:pt x="f2" y="f4"/>
                  <a:pt x="f2" y="f4"/>
                </a:cubicBezTo>
                <a:lnTo>
                  <a:pt x="f5" y="f4"/>
                </a:lnTo>
                <a:close/>
              </a:path>
            </a:pathLst>
          </a:custGeom>
          <a:solidFill>
            <a:srgbClr val="A53010"/>
          </a:solidFill>
          <a:ln>
            <a:noFill/>
            <a:prstDash val="solid"/>
          </a:ln>
        </p:spPr>
        <p:txBody>
          <a:bodyPr vert="horz" wrap="square" lIns="0" tIns="0" rIns="0" bIns="0" anchor="t" anchorCtr="0" compatLnSpc="1"/>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hr-HR" sz="1800" b="0" i="0" u="none" strike="noStrike" kern="1200" cap="none" spc="0" baseline="0">
              <a:solidFill>
                <a:srgbClr val="000000"/>
              </a:solidFill>
              <a:uFillTx/>
              <a:latin typeface="Calibri"/>
            </a:endParaRPr>
          </a:p>
        </p:txBody>
      </p:sp>
      <p:pic>
        <p:nvPicPr>
          <p:cNvPr id="32" name="Picture 6" descr="https://upload.wikimedia.org/wikipedia/commons/c/c3/Bicycle_pedal_animation.gif"/>
          <p:cNvPicPr>
            <a:picLocks noChangeAspect="1"/>
          </p:cNvPicPr>
          <p:nvPr/>
        </p:nvPicPr>
        <p:blipFill>
          <a:blip r:embed="rId2"/>
          <a:srcRect/>
          <a:stretch>
            <a:fillRect/>
          </a:stretch>
        </p:blipFill>
        <p:spPr>
          <a:xfrm>
            <a:off x="929670" y="1727959"/>
            <a:ext cx="4213518" cy="3370816"/>
          </a:xfrm>
          <a:prstGeom prst="rect">
            <a:avLst/>
          </a:prstGeom>
          <a:noFill/>
          <a:ln>
            <a:noFill/>
          </a:ln>
        </p:spPr>
      </p:pic>
      <p:sp>
        <p:nvSpPr>
          <p:cNvPr id="33" name="Naslov 1"/>
          <p:cNvSpPr txBox="1">
            <a:spLocks noGrp="1"/>
          </p:cNvSpPr>
          <p:nvPr>
            <p:ph type="ctrTitle"/>
          </p:nvPr>
        </p:nvSpPr>
        <p:spPr>
          <a:xfrm>
            <a:off x="8324606" y="935641"/>
            <a:ext cx="3181599" cy="3841732"/>
          </a:xfrm>
        </p:spPr>
        <p:txBody>
          <a:bodyPr/>
          <a:lstStyle/>
          <a:p>
            <a:pPr lvl="0"/>
            <a:r>
              <a:rPr lang="hr-HR" sz="4400"/>
              <a:t>Bicikl</a:t>
            </a:r>
          </a:p>
        </p:txBody>
      </p:sp>
      <p:sp>
        <p:nvSpPr>
          <p:cNvPr id="34" name="Podnaslov 2"/>
          <p:cNvSpPr txBox="1">
            <a:spLocks noGrp="1"/>
          </p:cNvSpPr>
          <p:nvPr>
            <p:ph type="subTitle" idx="1"/>
          </p:nvPr>
        </p:nvSpPr>
        <p:spPr>
          <a:xfrm>
            <a:off x="8324606" y="4777383"/>
            <a:ext cx="3181599" cy="1126284"/>
          </a:xfrm>
        </p:spPr>
        <p:txBody>
          <a:bodyPr/>
          <a:lstStyle/>
          <a:p>
            <a:pPr lvl="0">
              <a:lnSpc>
                <a:spcPct val="90000"/>
              </a:lnSpc>
            </a:pPr>
            <a:r>
              <a:rPr lang="hr-HR"/>
              <a:t>Matija Kučinac</a:t>
            </a:r>
          </a:p>
          <a:p>
            <a:pPr lvl="0">
              <a:lnSpc>
                <a:spcPct val="90000"/>
              </a:lnSpc>
            </a:pPr>
            <a:r>
              <a:rPr lang="hr-HR"/>
              <a:t>Dario Remić</a:t>
            </a:r>
          </a:p>
          <a:p>
            <a:pPr lvl="0">
              <a:lnSpc>
                <a:spcPct val="90000"/>
              </a:lnSpc>
            </a:pPr>
            <a:r>
              <a:rPr lang="hr-HR"/>
              <a:t>4.G</a:t>
            </a: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r-HR" smtClean="0"/>
              <a:t>Ciklokros</a:t>
            </a:r>
            <a:endParaRPr lang="hr-HR"/>
          </a:p>
        </p:txBody>
      </p:sp>
      <p:sp>
        <p:nvSpPr>
          <p:cNvPr id="3" name="Content Placeholder 2"/>
          <p:cNvSpPr>
            <a:spLocks noGrp="1"/>
          </p:cNvSpPr>
          <p:nvPr>
            <p:ph idx="1"/>
          </p:nvPr>
        </p:nvSpPr>
        <p:spPr/>
        <p:txBody>
          <a:bodyPr/>
          <a:lstStyle/>
          <a:p>
            <a:endParaRPr lang="hr-HR"/>
          </a:p>
        </p:txBody>
      </p:sp>
      <p:pic>
        <p:nvPicPr>
          <p:cNvPr id="16386" name="Picture 2" descr="H:\bicikli buraz\ciklokro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55840" y="188640"/>
            <a:ext cx="7620000" cy="6524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679867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r-HR" b="1" smtClean="0"/>
              <a:t>BMX</a:t>
            </a:r>
            <a:endParaRPr lang="hr-HR" b="1"/>
          </a:p>
        </p:txBody>
      </p:sp>
      <p:sp>
        <p:nvSpPr>
          <p:cNvPr id="3" name="Content Placeholder 2"/>
          <p:cNvSpPr>
            <a:spLocks noGrp="1"/>
          </p:cNvSpPr>
          <p:nvPr>
            <p:ph idx="1"/>
          </p:nvPr>
        </p:nvSpPr>
        <p:spPr>
          <a:xfrm>
            <a:off x="623392" y="1700808"/>
            <a:ext cx="8915400" cy="3777624"/>
          </a:xfrm>
        </p:spPr>
        <p:txBody>
          <a:bodyPr/>
          <a:lstStyle/>
          <a:p>
            <a:r>
              <a:rPr lang="hr-HR" smtClean="0"/>
              <a:t>Utrke</a:t>
            </a:r>
          </a:p>
          <a:p>
            <a:r>
              <a:rPr lang="hr-HR" smtClean="0"/>
              <a:t>Street</a:t>
            </a:r>
          </a:p>
          <a:p>
            <a:r>
              <a:rPr lang="hr-HR" smtClean="0"/>
              <a:t>Skatepark</a:t>
            </a:r>
            <a:endParaRPr lang="hr-HR"/>
          </a:p>
        </p:txBody>
      </p:sp>
      <p:pic>
        <p:nvPicPr>
          <p:cNvPr id="17410" name="Picture 2" descr="H:\bicikli buraz\bmx rac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7568" y="1239569"/>
            <a:ext cx="9984432" cy="56184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953824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hr-HR"/>
          </a:p>
        </p:txBody>
      </p:sp>
      <p:sp>
        <p:nvSpPr>
          <p:cNvPr id="3" name="Content Placeholder 2"/>
          <p:cNvSpPr>
            <a:spLocks noGrp="1"/>
          </p:cNvSpPr>
          <p:nvPr>
            <p:ph idx="1"/>
          </p:nvPr>
        </p:nvSpPr>
        <p:spPr/>
        <p:txBody>
          <a:bodyPr/>
          <a:lstStyle/>
          <a:p>
            <a:endParaRPr lang="hr-HR"/>
          </a:p>
        </p:txBody>
      </p:sp>
      <p:pic>
        <p:nvPicPr>
          <p:cNvPr id="18434" name="Picture 2" descr="H:\bicikli buraz\street bmx.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03512" y="-6763"/>
            <a:ext cx="10297144" cy="68647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401174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hr-HR"/>
          </a:p>
        </p:txBody>
      </p:sp>
      <p:sp>
        <p:nvSpPr>
          <p:cNvPr id="3" name="Content Placeholder 2"/>
          <p:cNvSpPr>
            <a:spLocks noGrp="1"/>
          </p:cNvSpPr>
          <p:nvPr>
            <p:ph idx="1"/>
          </p:nvPr>
        </p:nvSpPr>
        <p:spPr/>
        <p:txBody>
          <a:bodyPr/>
          <a:lstStyle/>
          <a:p>
            <a:endParaRPr lang="hr-HR"/>
          </a:p>
        </p:txBody>
      </p:sp>
      <p:pic>
        <p:nvPicPr>
          <p:cNvPr id="19458" name="Picture 2" descr="H:\bicikli buraz\bmx.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67608" y="0"/>
            <a:ext cx="9236968" cy="68815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566102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r-HR" smtClean="0">
                <a:latin typeface="AR DARLING" panose="02000000000000000000" pitchFamily="2" charset="0"/>
              </a:rPr>
              <a:t>Brdski biciklizam - MTB</a:t>
            </a:r>
            <a:endParaRPr lang="hr-HR">
              <a:latin typeface="AR DARLING" panose="02000000000000000000" pitchFamily="2" charset="0"/>
            </a:endParaRPr>
          </a:p>
        </p:txBody>
      </p:sp>
      <p:sp>
        <p:nvSpPr>
          <p:cNvPr id="3" name="Content Placeholder 2"/>
          <p:cNvSpPr>
            <a:spLocks noGrp="1"/>
          </p:cNvSpPr>
          <p:nvPr>
            <p:ph idx="1"/>
          </p:nvPr>
        </p:nvSpPr>
        <p:spPr>
          <a:xfrm>
            <a:off x="551384" y="1340768"/>
            <a:ext cx="8915400" cy="3777624"/>
          </a:xfrm>
        </p:spPr>
        <p:txBody>
          <a:bodyPr/>
          <a:lstStyle/>
          <a:p>
            <a:r>
              <a:rPr lang="hr-HR" smtClean="0">
                <a:latin typeface="AR DARLING" panose="02000000000000000000" pitchFamily="2" charset="0"/>
              </a:rPr>
              <a:t>Downhill/Freeride </a:t>
            </a:r>
          </a:p>
          <a:p>
            <a:r>
              <a:rPr lang="hr-HR" smtClean="0">
                <a:latin typeface="AR DARLING" panose="02000000000000000000" pitchFamily="2" charset="0"/>
              </a:rPr>
              <a:t>Enduro</a:t>
            </a:r>
          </a:p>
          <a:p>
            <a:r>
              <a:rPr lang="hr-HR" smtClean="0">
                <a:latin typeface="AR DARLING" panose="02000000000000000000" pitchFamily="2" charset="0"/>
              </a:rPr>
              <a:t>XC</a:t>
            </a:r>
          </a:p>
          <a:p>
            <a:r>
              <a:rPr lang="hr-HR" smtClean="0">
                <a:latin typeface="AR DARLING" panose="02000000000000000000" pitchFamily="2" charset="0"/>
              </a:rPr>
              <a:t>Slopestyle</a:t>
            </a:r>
          </a:p>
          <a:p>
            <a:r>
              <a:rPr lang="hr-HR" smtClean="0">
                <a:latin typeface="AR DARLING" panose="02000000000000000000" pitchFamily="2" charset="0"/>
              </a:rPr>
              <a:t>4X</a:t>
            </a:r>
          </a:p>
          <a:p>
            <a:r>
              <a:rPr lang="hr-HR" smtClean="0">
                <a:latin typeface="AR DARLING" panose="02000000000000000000" pitchFamily="2" charset="0"/>
              </a:rPr>
              <a:t>Trials</a:t>
            </a:r>
            <a:endParaRPr lang="hr-HR">
              <a:latin typeface="AR DARLING" panose="02000000000000000000" pitchFamily="2" charset="0"/>
            </a:endParaRPr>
          </a:p>
        </p:txBody>
      </p:sp>
      <p:pic>
        <p:nvPicPr>
          <p:cNvPr id="5123" name="Picture 3" descr="H:\bicikli buraz\MTB.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71423" y="2095500"/>
            <a:ext cx="10001250" cy="4762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794402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r-HR" smtClean="0">
                <a:latin typeface="AR DARLING" panose="02000000000000000000" pitchFamily="2" charset="0"/>
              </a:rPr>
              <a:t>XC – Cross Country</a:t>
            </a:r>
            <a:endParaRPr lang="hr-HR">
              <a:latin typeface="AR DARLING" panose="02000000000000000000" pitchFamily="2" charset="0"/>
            </a:endParaRPr>
          </a:p>
        </p:txBody>
      </p:sp>
      <p:sp>
        <p:nvSpPr>
          <p:cNvPr id="3" name="Content Placeholder 2"/>
          <p:cNvSpPr>
            <a:spLocks noGrp="1"/>
          </p:cNvSpPr>
          <p:nvPr>
            <p:ph idx="1"/>
          </p:nvPr>
        </p:nvSpPr>
        <p:spPr/>
        <p:txBody>
          <a:bodyPr/>
          <a:lstStyle/>
          <a:p>
            <a:endParaRPr lang="hr-HR"/>
          </a:p>
        </p:txBody>
      </p:sp>
      <p:pic>
        <p:nvPicPr>
          <p:cNvPr id="6146" name="Picture 2" descr="H:\bicikli buraz\Schurter-Wins-Pietermaritzburg_XC-World-Cup-650B-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75520" y="1241375"/>
            <a:ext cx="8424936" cy="56166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968413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hr-HR"/>
          </a:p>
        </p:txBody>
      </p:sp>
      <p:sp>
        <p:nvSpPr>
          <p:cNvPr id="3" name="Content Placeholder 2"/>
          <p:cNvSpPr>
            <a:spLocks noGrp="1"/>
          </p:cNvSpPr>
          <p:nvPr>
            <p:ph idx="1"/>
          </p:nvPr>
        </p:nvSpPr>
        <p:spPr/>
        <p:txBody>
          <a:bodyPr/>
          <a:lstStyle/>
          <a:p>
            <a:endParaRPr lang="hr-HR"/>
          </a:p>
        </p:txBody>
      </p:sp>
      <p:pic>
        <p:nvPicPr>
          <p:cNvPr id="7170" name="Picture 2" descr="H:\bicikli buraz\xc.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73886" y="-27923"/>
            <a:ext cx="9163334" cy="68859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29957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r-HR" smtClean="0">
                <a:latin typeface="AR DARLING" panose="02000000000000000000" pitchFamily="2" charset="0"/>
              </a:rPr>
              <a:t>4X</a:t>
            </a:r>
            <a:endParaRPr lang="hr-HR">
              <a:latin typeface="AR DARLING" panose="02000000000000000000" pitchFamily="2" charset="0"/>
            </a:endParaRPr>
          </a:p>
        </p:txBody>
      </p:sp>
      <p:sp>
        <p:nvSpPr>
          <p:cNvPr id="3" name="Content Placeholder 2"/>
          <p:cNvSpPr>
            <a:spLocks noGrp="1"/>
          </p:cNvSpPr>
          <p:nvPr>
            <p:ph idx="1"/>
          </p:nvPr>
        </p:nvSpPr>
        <p:spPr/>
        <p:txBody>
          <a:bodyPr/>
          <a:lstStyle/>
          <a:p>
            <a:endParaRPr lang="hr-HR"/>
          </a:p>
        </p:txBody>
      </p:sp>
      <p:pic>
        <p:nvPicPr>
          <p:cNvPr id="8194" name="Picture 2" descr="H:\bicikli buraz\WC-Leogang-Men-4X-Final.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1584" y="1556792"/>
            <a:ext cx="7620000" cy="5076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573583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r-HR" smtClean="0">
                <a:latin typeface="AR DARLING" panose="02000000000000000000" pitchFamily="2" charset="0"/>
              </a:rPr>
              <a:t>DJ / SLOPESTYLE</a:t>
            </a:r>
            <a:endParaRPr lang="hr-HR">
              <a:latin typeface="AR DARLING" panose="02000000000000000000" pitchFamily="2" charset="0"/>
            </a:endParaRPr>
          </a:p>
        </p:txBody>
      </p:sp>
      <p:sp>
        <p:nvSpPr>
          <p:cNvPr id="3" name="Content Placeholder 2"/>
          <p:cNvSpPr>
            <a:spLocks noGrp="1"/>
          </p:cNvSpPr>
          <p:nvPr>
            <p:ph idx="1"/>
          </p:nvPr>
        </p:nvSpPr>
        <p:spPr/>
        <p:txBody>
          <a:bodyPr/>
          <a:lstStyle/>
          <a:p>
            <a:endParaRPr lang="hr-HR"/>
          </a:p>
        </p:txBody>
      </p:sp>
      <p:pic>
        <p:nvPicPr>
          <p:cNvPr id="9218" name="Picture 2" descr="H:\bicikli buraz\ITS CRANKWORX BABY.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7568" y="1340768"/>
            <a:ext cx="8275848" cy="55172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445423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hr-HR"/>
          </a:p>
        </p:txBody>
      </p:sp>
      <p:sp>
        <p:nvSpPr>
          <p:cNvPr id="3" name="Content Placeholder 2"/>
          <p:cNvSpPr>
            <a:spLocks noGrp="1"/>
          </p:cNvSpPr>
          <p:nvPr>
            <p:ph idx="1"/>
          </p:nvPr>
        </p:nvSpPr>
        <p:spPr/>
        <p:txBody>
          <a:bodyPr/>
          <a:lstStyle/>
          <a:p>
            <a:endParaRPr lang="hr-HR"/>
          </a:p>
        </p:txBody>
      </p:sp>
      <p:pic>
        <p:nvPicPr>
          <p:cNvPr id="10242" name="Picture 2" descr="H:\bicikli buraz\slopestyl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23592" y="123252"/>
            <a:ext cx="8096592" cy="67687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888015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name="Slide2">
    <p:bg>
      <p:bgPr>
        <a:gradFill>
          <a:gsLst>
            <a:gs pos="0">
              <a:srgbClr val="FFFFFF"/>
            </a:gs>
            <a:gs pos="100000">
              <a:srgbClr val="DFE8C4"/>
            </a:gs>
          </a:gsLst>
          <a:path path="circle">
            <a:fillToRect l="50000" t="50000" r="50000" b="50000"/>
          </a:path>
        </a:gradFill>
        <a:effectLst/>
      </p:bgPr>
    </p:bg>
    <p:spTree>
      <p:nvGrpSpPr>
        <p:cNvPr id="1" name=""/>
        <p:cNvGrpSpPr/>
        <p:nvPr/>
      </p:nvGrpSpPr>
      <p:grpSpPr>
        <a:xfrm>
          <a:off x="0" y="0"/>
          <a:ext cx="0" cy="0"/>
          <a:chOff x="0" y="0"/>
          <a:chExt cx="0" cy="0"/>
        </a:xfrm>
      </p:grpSpPr>
      <p:sp>
        <p:nvSpPr>
          <p:cNvPr id="2" name="Rectangle 70"/>
          <p:cNvSpPr>
            <a:spLocks noMove="1" noResize="1"/>
          </p:cNvSpPr>
          <p:nvPr/>
        </p:nvSpPr>
        <p:spPr>
          <a:xfrm>
            <a:off x="0" y="-786"/>
            <a:ext cx="12191996" cy="6854040"/>
          </a:xfrm>
          <a:prstGeom prst="rect">
            <a:avLst/>
          </a:prstGeom>
          <a:gradFill>
            <a:gsLst>
              <a:gs pos="0">
                <a:srgbClr val="FFFFFF"/>
              </a:gs>
              <a:gs pos="100000">
                <a:srgbClr val="DFE8C4"/>
              </a:gs>
            </a:gsLst>
            <a:path path="circle">
              <a:fillToRect l="50000" t="50040" r="50000" b="49960"/>
            </a:path>
          </a:gradFill>
          <a:ln>
            <a:noFill/>
            <a:prstDash val="solid"/>
          </a:ln>
        </p:spPr>
        <p:txBody>
          <a:bodyPr vert="horz" wrap="square" lIns="91440" tIns="45720" rIns="91440" bIns="45720" anchor="ctr" anchorCtr="1" compatLnSpc="1"/>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Century Gothic"/>
            </a:endParaRPr>
          </a:p>
        </p:txBody>
      </p:sp>
      <p:sp>
        <p:nvSpPr>
          <p:cNvPr id="3" name="Rectangle 72"/>
          <p:cNvSpPr>
            <a:spLocks noMove="1" noResize="1"/>
          </p:cNvSpPr>
          <p:nvPr/>
        </p:nvSpPr>
        <p:spPr>
          <a:xfrm>
            <a:off x="0" y="0"/>
            <a:ext cx="182880" cy="6858000"/>
          </a:xfrm>
          <a:prstGeom prst="rect">
            <a:avLst/>
          </a:prstGeom>
          <a:solidFill>
            <a:srgbClr val="766F54"/>
          </a:solidFill>
          <a:ln>
            <a:noFill/>
            <a:prstDash val="solid"/>
          </a:ln>
        </p:spPr>
        <p:txBody>
          <a:bodyPr vert="horz" wrap="square" lIns="0" tIns="0" rIns="0" bIns="0" anchor="t" anchorCtr="0" compatLnSpc="1"/>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hr-HR" sz="1800" b="0" i="0" u="none" strike="noStrike" kern="1200" cap="none" spc="0" baseline="0">
              <a:solidFill>
                <a:srgbClr val="000000"/>
              </a:solidFill>
              <a:uFillTx/>
              <a:latin typeface="Calibri"/>
            </a:endParaRPr>
          </a:p>
        </p:txBody>
      </p:sp>
      <p:sp>
        <p:nvSpPr>
          <p:cNvPr id="4" name="Freeform 11"/>
          <p:cNvSpPr>
            <a:spLocks noMove="1" noResize="1"/>
          </p:cNvSpPr>
          <p:nvPr/>
        </p:nvSpPr>
        <p:spPr>
          <a:xfrm>
            <a:off x="0" y="6061219"/>
            <a:ext cx="1038036" cy="506275"/>
          </a:xfrm>
          <a:custGeom>
            <a:avLst/>
            <a:gdLst>
              <a:gd name="f0" fmla="val 10800000"/>
              <a:gd name="f1" fmla="val 5400000"/>
              <a:gd name="f2" fmla="val 180"/>
              <a:gd name="f3" fmla="val w"/>
              <a:gd name="f4" fmla="val h"/>
              <a:gd name="f5" fmla="val 0"/>
              <a:gd name="f6" fmla="val 1038036"/>
              <a:gd name="f7" fmla="val 506277"/>
              <a:gd name="f8" fmla="val 182880"/>
              <a:gd name="f9" fmla="val 291705"/>
              <a:gd name="f10" fmla="val 151"/>
              <a:gd name="f11" fmla="val 692049"/>
              <a:gd name="f12" fmla="val 705"/>
              <a:gd name="f13" fmla="val 782744"/>
              <a:gd name="f14" fmla="val 787553"/>
              <a:gd name="f15" fmla="val 792363"/>
              <a:gd name="f16" fmla="val 5473"/>
              <a:gd name="f17" fmla="val 797001"/>
              <a:gd name="f18" fmla="val 10242"/>
              <a:gd name="f19" fmla="val 801982"/>
              <a:gd name="f20" fmla="val 1030951"/>
              <a:gd name="f21" fmla="val 239185"/>
              <a:gd name="f22" fmla="val 1040398"/>
              <a:gd name="f23" fmla="val 248722"/>
              <a:gd name="f24" fmla="val 258259"/>
              <a:gd name="f25" fmla="val 267797"/>
              <a:gd name="f26" fmla="val 496740"/>
              <a:gd name="f27" fmla="val 800436"/>
              <a:gd name="f28" fmla="val 498363"/>
              <a:gd name="f29" fmla="val 798547"/>
              <a:gd name="f30" fmla="val 499885"/>
              <a:gd name="f31" fmla="val 501508"/>
              <a:gd name="f32" fmla="val 505140"/>
              <a:gd name="f33" fmla="+- 0 0 -90"/>
              <a:gd name="f34" fmla="*/ f3 1 1038036"/>
              <a:gd name="f35" fmla="*/ f4 1 506277"/>
              <a:gd name="f36" fmla="+- f7 0 f5"/>
              <a:gd name="f37" fmla="+- f6 0 f5"/>
              <a:gd name="f38" fmla="*/ f33 f0 1"/>
              <a:gd name="f39" fmla="*/ f37 1 1038036"/>
              <a:gd name="f40" fmla="*/ f36 1 506277"/>
              <a:gd name="f41" fmla="*/ 0 f37 1"/>
              <a:gd name="f42" fmla="*/ 0 f36 1"/>
              <a:gd name="f43" fmla="*/ 182880 f37 1"/>
              <a:gd name="f44" fmla="*/ 291705 f37 1"/>
              <a:gd name="f45" fmla="*/ 151 f36 1"/>
              <a:gd name="f46" fmla="*/ 692049 f37 1"/>
              <a:gd name="f47" fmla="*/ 705 f36 1"/>
              <a:gd name="f48" fmla="*/ 782744 f37 1"/>
              <a:gd name="f49" fmla="*/ 797001 f37 1"/>
              <a:gd name="f50" fmla="*/ 5473 f36 1"/>
              <a:gd name="f51" fmla="*/ 801982 f37 1"/>
              <a:gd name="f52" fmla="*/ 10242 f36 1"/>
              <a:gd name="f53" fmla="*/ 1030951 f37 1"/>
              <a:gd name="f54" fmla="*/ 239185 f36 1"/>
              <a:gd name="f55" fmla="*/ 267797 f36 1"/>
              <a:gd name="f56" fmla="*/ 496740 f36 1"/>
              <a:gd name="f57" fmla="*/ 501508 f36 1"/>
              <a:gd name="f58" fmla="*/ 506277 f36 1"/>
              <a:gd name="f59" fmla="*/ 505140 f36 1"/>
              <a:gd name="f60" fmla="*/ f38 1 f2"/>
              <a:gd name="f61" fmla="*/ f41 1 1038036"/>
              <a:gd name="f62" fmla="*/ f42 1 506277"/>
              <a:gd name="f63" fmla="*/ f43 1 1038036"/>
              <a:gd name="f64" fmla="*/ f44 1 1038036"/>
              <a:gd name="f65" fmla="*/ f45 1 506277"/>
              <a:gd name="f66" fmla="*/ f46 1 1038036"/>
              <a:gd name="f67" fmla="*/ f47 1 506277"/>
              <a:gd name="f68" fmla="*/ f48 1 1038036"/>
              <a:gd name="f69" fmla="*/ f49 1 1038036"/>
              <a:gd name="f70" fmla="*/ f50 1 506277"/>
              <a:gd name="f71" fmla="*/ f51 1 1038036"/>
              <a:gd name="f72" fmla="*/ f52 1 506277"/>
              <a:gd name="f73" fmla="*/ f53 1 1038036"/>
              <a:gd name="f74" fmla="*/ f54 1 506277"/>
              <a:gd name="f75" fmla="*/ f55 1 506277"/>
              <a:gd name="f76" fmla="*/ f56 1 506277"/>
              <a:gd name="f77" fmla="*/ f57 1 506277"/>
              <a:gd name="f78" fmla="*/ f58 1 506277"/>
              <a:gd name="f79" fmla="*/ f59 1 506277"/>
              <a:gd name="f80" fmla="*/ f5 1 f39"/>
              <a:gd name="f81" fmla="*/ f6 1 f39"/>
              <a:gd name="f82" fmla="*/ f5 1 f40"/>
              <a:gd name="f83" fmla="*/ f7 1 f40"/>
              <a:gd name="f84" fmla="+- f60 0 f1"/>
              <a:gd name="f85" fmla="*/ f61 1 f39"/>
              <a:gd name="f86" fmla="*/ f62 1 f40"/>
              <a:gd name="f87" fmla="*/ f63 1 f39"/>
              <a:gd name="f88" fmla="*/ f64 1 f39"/>
              <a:gd name="f89" fmla="*/ f65 1 f40"/>
              <a:gd name="f90" fmla="*/ f66 1 f39"/>
              <a:gd name="f91" fmla="*/ f67 1 f40"/>
              <a:gd name="f92" fmla="*/ f68 1 f39"/>
              <a:gd name="f93" fmla="*/ f69 1 f39"/>
              <a:gd name="f94" fmla="*/ f70 1 f40"/>
              <a:gd name="f95" fmla="*/ f71 1 f39"/>
              <a:gd name="f96" fmla="*/ f72 1 f40"/>
              <a:gd name="f97" fmla="*/ f73 1 f39"/>
              <a:gd name="f98" fmla="*/ f74 1 f40"/>
              <a:gd name="f99" fmla="*/ f75 1 f40"/>
              <a:gd name="f100" fmla="*/ f76 1 f40"/>
              <a:gd name="f101" fmla="*/ f77 1 f40"/>
              <a:gd name="f102" fmla="*/ f78 1 f40"/>
              <a:gd name="f103" fmla="*/ f79 1 f40"/>
              <a:gd name="f104" fmla="*/ f80 f34 1"/>
              <a:gd name="f105" fmla="*/ f81 f34 1"/>
              <a:gd name="f106" fmla="*/ f83 f35 1"/>
              <a:gd name="f107" fmla="*/ f82 f35 1"/>
              <a:gd name="f108" fmla="*/ f85 f34 1"/>
              <a:gd name="f109" fmla="*/ f86 f35 1"/>
              <a:gd name="f110" fmla="*/ f87 f34 1"/>
              <a:gd name="f111" fmla="*/ f88 f34 1"/>
              <a:gd name="f112" fmla="*/ f89 f35 1"/>
              <a:gd name="f113" fmla="*/ f90 f34 1"/>
              <a:gd name="f114" fmla="*/ f91 f35 1"/>
              <a:gd name="f115" fmla="*/ f92 f34 1"/>
              <a:gd name="f116" fmla="*/ f93 f34 1"/>
              <a:gd name="f117" fmla="*/ f94 f35 1"/>
              <a:gd name="f118" fmla="*/ f95 f34 1"/>
              <a:gd name="f119" fmla="*/ f96 f35 1"/>
              <a:gd name="f120" fmla="*/ f97 f34 1"/>
              <a:gd name="f121" fmla="*/ f98 f35 1"/>
              <a:gd name="f122" fmla="*/ f99 f35 1"/>
              <a:gd name="f123" fmla="*/ f100 f35 1"/>
              <a:gd name="f124" fmla="*/ f101 f35 1"/>
              <a:gd name="f125" fmla="*/ f102 f35 1"/>
              <a:gd name="f126" fmla="*/ f103 f35 1"/>
            </a:gdLst>
            <a:ahLst/>
            <a:cxnLst>
              <a:cxn ang="3cd4">
                <a:pos x="hc" y="t"/>
              </a:cxn>
              <a:cxn ang="0">
                <a:pos x="r" y="vc"/>
              </a:cxn>
              <a:cxn ang="cd4">
                <a:pos x="hc" y="b"/>
              </a:cxn>
              <a:cxn ang="cd2">
                <a:pos x="l" y="vc"/>
              </a:cxn>
              <a:cxn ang="f84">
                <a:pos x="f108" y="f109"/>
              </a:cxn>
              <a:cxn ang="f84">
                <a:pos x="f110" y="f109"/>
              </a:cxn>
              <a:cxn ang="f84">
                <a:pos x="f111" y="f109"/>
              </a:cxn>
              <a:cxn ang="f84">
                <a:pos x="f111" y="f112"/>
              </a:cxn>
              <a:cxn ang="f84">
                <a:pos x="f113" y="f114"/>
              </a:cxn>
              <a:cxn ang="f84">
                <a:pos x="f115" y="f114"/>
              </a:cxn>
              <a:cxn ang="f84">
                <a:pos x="f116" y="f117"/>
              </a:cxn>
              <a:cxn ang="f84">
                <a:pos x="f118" y="f119"/>
              </a:cxn>
              <a:cxn ang="f84">
                <a:pos x="f120" y="f121"/>
              </a:cxn>
              <a:cxn ang="f84">
                <a:pos x="f120" y="f122"/>
              </a:cxn>
              <a:cxn ang="f84">
                <a:pos x="f118" y="f123"/>
              </a:cxn>
              <a:cxn ang="f84">
                <a:pos x="f116" y="f124"/>
              </a:cxn>
              <a:cxn ang="f84">
                <a:pos x="f115" y="f125"/>
              </a:cxn>
              <a:cxn ang="f84">
                <a:pos x="f113" y="f125"/>
              </a:cxn>
              <a:cxn ang="f84">
                <a:pos x="f111" y="f126"/>
              </a:cxn>
              <a:cxn ang="f84">
                <a:pos x="f111" y="f125"/>
              </a:cxn>
              <a:cxn ang="f84">
                <a:pos x="f108" y="f125"/>
              </a:cxn>
            </a:cxnLst>
            <a:rect l="f104" t="f107" r="f105" b="f106"/>
            <a:pathLst>
              <a:path w="1038036" h="506277">
                <a:moveTo>
                  <a:pt x="f5" y="f5"/>
                </a:moveTo>
                <a:lnTo>
                  <a:pt x="f8" y="f5"/>
                </a:lnTo>
                <a:lnTo>
                  <a:pt x="f9" y="f5"/>
                </a:lnTo>
                <a:lnTo>
                  <a:pt x="f9" y="f10"/>
                </a:lnTo>
                <a:lnTo>
                  <a:pt x="f11" y="f12"/>
                </a:lnTo>
                <a:lnTo>
                  <a:pt x="f13" y="f12"/>
                </a:lnTo>
                <a:cubicBezTo>
                  <a:pt x="f14" y="f12"/>
                  <a:pt x="f15" y="f16"/>
                  <a:pt x="f17" y="f16"/>
                </a:cubicBezTo>
                <a:cubicBezTo>
                  <a:pt x="f17" y="f18"/>
                  <a:pt x="f19" y="f18"/>
                  <a:pt x="f19" y="f18"/>
                </a:cubicBezTo>
                <a:lnTo>
                  <a:pt x="f20" y="f21"/>
                </a:lnTo>
                <a:cubicBezTo>
                  <a:pt x="f22" y="f23"/>
                  <a:pt x="f22" y="f24"/>
                  <a:pt x="f20" y="f25"/>
                </a:cubicBezTo>
                <a:lnTo>
                  <a:pt x="f19" y="f26"/>
                </a:lnTo>
                <a:cubicBezTo>
                  <a:pt x="f27" y="f28"/>
                  <a:pt x="f29" y="f30"/>
                  <a:pt x="f17" y="f31"/>
                </a:cubicBezTo>
                <a:cubicBezTo>
                  <a:pt x="f15" y="f7"/>
                  <a:pt x="f14" y="f7"/>
                  <a:pt x="f13" y="f7"/>
                </a:cubicBezTo>
                <a:lnTo>
                  <a:pt x="f11" y="f7"/>
                </a:lnTo>
                <a:lnTo>
                  <a:pt x="f9" y="f32"/>
                </a:lnTo>
                <a:lnTo>
                  <a:pt x="f9" y="f7"/>
                </a:lnTo>
                <a:lnTo>
                  <a:pt x="f5" y="f7"/>
                </a:lnTo>
                <a:close/>
              </a:path>
            </a:pathLst>
          </a:custGeom>
          <a:solidFill>
            <a:srgbClr val="A53010"/>
          </a:solidFill>
          <a:ln>
            <a:noFill/>
            <a:prstDash val="solid"/>
          </a:ln>
        </p:spPr>
        <p:txBody>
          <a:bodyPr vert="horz" wrap="square" lIns="91440" tIns="45720" rIns="91440" bIns="45720" anchor="ctr" anchorCtr="1" compatLnSpc="1"/>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Century Gothic"/>
            </a:endParaRPr>
          </a:p>
        </p:txBody>
      </p:sp>
      <p:pic>
        <p:nvPicPr>
          <p:cNvPr id="5" name="Picture 2" descr="Slikovni rezultat za bicikl"/>
          <p:cNvPicPr>
            <a:picLocks noChangeAspect="1"/>
          </p:cNvPicPr>
          <p:nvPr/>
        </p:nvPicPr>
        <p:blipFill>
          <a:blip r:embed="rId2"/>
          <a:srcRect/>
          <a:stretch>
            <a:fillRect/>
          </a:stretch>
        </p:blipFill>
        <p:spPr>
          <a:xfrm>
            <a:off x="4619539" y="1302078"/>
            <a:ext cx="6953573" cy="3928774"/>
          </a:xfrm>
          <a:prstGeom prst="rect">
            <a:avLst/>
          </a:prstGeom>
          <a:noFill/>
          <a:ln>
            <a:noFill/>
          </a:ln>
        </p:spPr>
      </p:pic>
      <p:sp>
        <p:nvSpPr>
          <p:cNvPr id="6" name="Naslov 1"/>
          <p:cNvSpPr txBox="1">
            <a:spLocks noGrp="1"/>
          </p:cNvSpPr>
          <p:nvPr>
            <p:ph type="title"/>
          </p:nvPr>
        </p:nvSpPr>
        <p:spPr>
          <a:xfrm>
            <a:off x="649224" y="645109"/>
            <a:ext cx="3650275" cy="1259896"/>
          </a:xfrm>
        </p:spPr>
        <p:txBody>
          <a:bodyPr/>
          <a:lstStyle/>
          <a:p>
            <a:pPr lvl="0"/>
            <a:r>
              <a:rPr lang="hr-HR"/>
              <a:t>Uvod</a:t>
            </a:r>
          </a:p>
        </p:txBody>
      </p:sp>
      <p:sp>
        <p:nvSpPr>
          <p:cNvPr id="7" name="Rezervirano mjesto sadržaja 2"/>
          <p:cNvSpPr txBox="1">
            <a:spLocks noGrp="1"/>
          </p:cNvSpPr>
          <p:nvPr>
            <p:ph idx="1"/>
          </p:nvPr>
        </p:nvSpPr>
        <p:spPr>
          <a:xfrm>
            <a:off x="649224" y="2133596"/>
            <a:ext cx="3650275" cy="3759253"/>
          </a:xfrm>
        </p:spPr>
        <p:txBody>
          <a:bodyPr/>
          <a:lstStyle/>
          <a:p>
            <a:pPr lvl="0">
              <a:lnSpc>
                <a:spcPct val="90000"/>
              </a:lnSpc>
            </a:pPr>
            <a:r>
              <a:rPr lang="hr-HR" sz="1500" b="1"/>
              <a:t>Bicikl</a:t>
            </a:r>
            <a:r>
              <a:rPr lang="hr-HR" sz="1500"/>
              <a:t> (starija hrvatska riječ: </a:t>
            </a:r>
            <a:r>
              <a:rPr lang="hr-HR" sz="1500" i="1"/>
              <a:t>kotur</a:t>
            </a:r>
            <a:r>
              <a:rPr lang="hr-HR" sz="1500"/>
              <a:t>,) kao cestovno vozilo s dva kotača koji se pogone snagom vozača, tehničko je postignuće razmjerno nedavne prošlosti. </a:t>
            </a:r>
          </a:p>
          <a:p>
            <a:pPr lvl="0">
              <a:lnSpc>
                <a:spcPct val="90000"/>
              </a:lnSpc>
            </a:pPr>
            <a:r>
              <a:rPr lang="hr-HR" sz="1500"/>
              <a:t>Njegova jednostavna konstrukcija i široka primjenjivost osigurali su mu upotrebu u svakodnevnom životu. Radi se o najčešće korištenom prometalu; danas se procjenjuje da ima preko 1.000,000.000 bicikala na svijetu.</a:t>
            </a: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1000"/>
                                        <p:tgtEl>
                                          <p:spTgt spid="7">
                                            <p:txEl>
                                              <p:pRg st="0" end="0"/>
                                            </p:txEl>
                                          </p:spTgt>
                                        </p:tgtEl>
                                      </p:cBhvr>
                                    </p:animEffect>
                                    <p:anim calcmode="lin" valueType="num">
                                      <p:cBhvr>
                                        <p:cTn id="8"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7">
                                            <p:txEl>
                                              <p:pRg st="1" end="1"/>
                                            </p:txEl>
                                          </p:spTgt>
                                        </p:tgtEl>
                                        <p:attrNameLst>
                                          <p:attrName>style.visibility</p:attrName>
                                        </p:attrNameLst>
                                      </p:cBhvr>
                                      <p:to>
                                        <p:strVal val="visible"/>
                                      </p:to>
                                    </p:set>
                                    <p:animEffect transition="in" filter="fade">
                                      <p:cBhvr>
                                        <p:cTn id="14" dur="1000"/>
                                        <p:tgtEl>
                                          <p:spTgt spid="7">
                                            <p:txEl>
                                              <p:pRg st="1" end="1"/>
                                            </p:txEl>
                                          </p:spTgt>
                                        </p:tgtEl>
                                      </p:cBhvr>
                                    </p:animEffect>
                                    <p:anim calcmode="lin" valueType="num">
                                      <p:cBhvr>
                                        <p:cTn id="15" dur="1000" fill="hold"/>
                                        <p:tgtEl>
                                          <p:spTgt spid="7">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7">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 calcmode="lin" valueType="num">
                                      <p:cBhvr>
                                        <p:cTn id="21" dur="500" fill="hold"/>
                                        <p:tgtEl>
                                          <p:spTgt spid="5"/>
                                        </p:tgtEl>
                                        <p:attrNameLst>
                                          <p:attrName>ppt_w</p:attrName>
                                        </p:attrNameLst>
                                      </p:cBhvr>
                                      <p:tavLst>
                                        <p:tav tm="0">
                                          <p:val>
                                            <p:strVal val="0"/>
                                          </p:val>
                                        </p:tav>
                                        <p:tav tm="100000">
                                          <p:val>
                                            <p:strVal val="#ppt_w"/>
                                          </p:val>
                                        </p:tav>
                                      </p:tavLst>
                                    </p:anim>
                                    <p:anim calcmode="lin" valueType="num">
                                      <p:cBhvr>
                                        <p:cTn id="22" dur="500" fill="hold"/>
                                        <p:tgtEl>
                                          <p:spTgt spid="5"/>
                                        </p:tgtEl>
                                        <p:attrNameLst>
                                          <p:attrName>ppt_h</p:attrName>
                                        </p:attrNameLst>
                                      </p:cBhvr>
                                      <p:tavLst>
                                        <p:tav tm="0">
                                          <p:val>
                                            <p:strVal val="0"/>
                                          </p:val>
                                        </p:tav>
                                        <p:tav tm="100000">
                                          <p:val>
                                            <p:strVal val="#ppt_h"/>
                                          </p:val>
                                        </p:tav>
                                      </p:tavLst>
                                    </p:anim>
                                    <p:animEffect transition="in" filter="fade">
                                      <p:cBhvr>
                                        <p:cTn id="2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r-HR" smtClean="0">
                <a:latin typeface="AR DARLING" panose="02000000000000000000" pitchFamily="2" charset="0"/>
              </a:rPr>
              <a:t>TRIALS</a:t>
            </a:r>
            <a:endParaRPr lang="hr-HR">
              <a:latin typeface="AR DARLING" panose="02000000000000000000" pitchFamily="2" charset="0"/>
            </a:endParaRPr>
          </a:p>
        </p:txBody>
      </p:sp>
      <p:sp>
        <p:nvSpPr>
          <p:cNvPr id="3" name="Content Placeholder 2"/>
          <p:cNvSpPr>
            <a:spLocks noGrp="1"/>
          </p:cNvSpPr>
          <p:nvPr>
            <p:ph idx="1"/>
          </p:nvPr>
        </p:nvSpPr>
        <p:spPr/>
        <p:txBody>
          <a:bodyPr/>
          <a:lstStyle/>
          <a:p>
            <a:endParaRPr lang="hr-HR"/>
          </a:p>
        </p:txBody>
      </p:sp>
      <p:pic>
        <p:nvPicPr>
          <p:cNvPr id="11266" name="Picture 2" descr="H:\bicikli buraz\MTB_Trials_4_Stevage.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19937" y="7346"/>
            <a:ext cx="6672064" cy="68327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690822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hr-HR"/>
          </a:p>
        </p:txBody>
      </p:sp>
      <p:sp>
        <p:nvSpPr>
          <p:cNvPr id="3" name="Content Placeholder 2"/>
          <p:cNvSpPr>
            <a:spLocks noGrp="1"/>
          </p:cNvSpPr>
          <p:nvPr>
            <p:ph idx="1"/>
          </p:nvPr>
        </p:nvSpPr>
        <p:spPr/>
        <p:txBody>
          <a:bodyPr/>
          <a:lstStyle/>
          <a:p>
            <a:endParaRPr lang="hr-HR"/>
          </a:p>
        </p:txBody>
      </p:sp>
      <p:pic>
        <p:nvPicPr>
          <p:cNvPr id="4" name="Picture 3" descr="H:\bicikli buraz\trial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03512" y="0"/>
            <a:ext cx="10297144" cy="68647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56366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r-HR" smtClean="0">
                <a:latin typeface="AR DARLING" panose="02000000000000000000" pitchFamily="2" charset="0"/>
              </a:rPr>
              <a:t>ENDURO</a:t>
            </a:r>
            <a:endParaRPr lang="hr-HR">
              <a:latin typeface="AR DARLING" panose="02000000000000000000" pitchFamily="2" charset="0"/>
            </a:endParaRPr>
          </a:p>
        </p:txBody>
      </p:sp>
      <p:sp>
        <p:nvSpPr>
          <p:cNvPr id="3" name="Content Placeholder 2"/>
          <p:cNvSpPr>
            <a:spLocks noGrp="1"/>
          </p:cNvSpPr>
          <p:nvPr>
            <p:ph idx="1"/>
          </p:nvPr>
        </p:nvSpPr>
        <p:spPr/>
        <p:txBody>
          <a:bodyPr/>
          <a:lstStyle/>
          <a:p>
            <a:endParaRPr lang="hr-HR"/>
          </a:p>
        </p:txBody>
      </p:sp>
      <p:pic>
        <p:nvPicPr>
          <p:cNvPr id="12290" name="Picture 2" descr="H:\bicikli buraz\Enduroo.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95600" y="1291722"/>
            <a:ext cx="7992888" cy="55662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0037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hr-HR"/>
          </a:p>
        </p:txBody>
      </p:sp>
      <p:sp>
        <p:nvSpPr>
          <p:cNvPr id="3" name="Content Placeholder 2"/>
          <p:cNvSpPr>
            <a:spLocks noGrp="1"/>
          </p:cNvSpPr>
          <p:nvPr>
            <p:ph idx="1"/>
          </p:nvPr>
        </p:nvSpPr>
        <p:spPr/>
        <p:txBody>
          <a:bodyPr/>
          <a:lstStyle/>
          <a:p>
            <a:endParaRPr lang="hr-HR"/>
          </a:p>
        </p:txBody>
      </p:sp>
      <p:pic>
        <p:nvPicPr>
          <p:cNvPr id="13314" name="Picture 2" descr="H:\bicikli buraz\endur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1504" y="-14158"/>
            <a:ext cx="9145016" cy="68721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915936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r-HR" smtClean="0">
                <a:latin typeface="AR DARLING" panose="02000000000000000000" pitchFamily="2" charset="0"/>
              </a:rPr>
              <a:t>DOWNHILL / FREERIDE</a:t>
            </a:r>
            <a:endParaRPr lang="hr-HR">
              <a:latin typeface="AR DARLING" panose="02000000000000000000" pitchFamily="2" charset="0"/>
            </a:endParaRPr>
          </a:p>
        </p:txBody>
      </p:sp>
      <p:sp>
        <p:nvSpPr>
          <p:cNvPr id="3" name="Content Placeholder 2"/>
          <p:cNvSpPr>
            <a:spLocks noGrp="1"/>
          </p:cNvSpPr>
          <p:nvPr>
            <p:ph idx="1"/>
          </p:nvPr>
        </p:nvSpPr>
        <p:spPr/>
        <p:txBody>
          <a:bodyPr/>
          <a:lstStyle/>
          <a:p>
            <a:endParaRPr lang="hr-HR"/>
          </a:p>
        </p:txBody>
      </p:sp>
      <p:pic>
        <p:nvPicPr>
          <p:cNvPr id="14338" name="Picture 2" descr="H:\bicikli buraz\Rampage.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87488" y="1209967"/>
            <a:ext cx="10040240" cy="56480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751890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hr-HR"/>
          </a:p>
        </p:txBody>
      </p:sp>
      <p:sp>
        <p:nvSpPr>
          <p:cNvPr id="3" name="Content Placeholder 2"/>
          <p:cNvSpPr>
            <a:spLocks noGrp="1"/>
          </p:cNvSpPr>
          <p:nvPr>
            <p:ph idx="1"/>
          </p:nvPr>
        </p:nvSpPr>
        <p:spPr/>
        <p:txBody>
          <a:bodyPr/>
          <a:lstStyle/>
          <a:p>
            <a:endParaRPr lang="hr-HR"/>
          </a:p>
        </p:txBody>
      </p:sp>
      <p:pic>
        <p:nvPicPr>
          <p:cNvPr id="15362" name="Picture 2" descr="H:\bicikli buraz\dh.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03512" y="-420282"/>
            <a:ext cx="10488488" cy="78817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297495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r-HR" smtClean="0"/>
              <a:t>Par videa</a:t>
            </a:r>
            <a:endParaRPr lang="hr-HR"/>
          </a:p>
        </p:txBody>
      </p:sp>
      <p:sp>
        <p:nvSpPr>
          <p:cNvPr id="3" name="Content Placeholder 2"/>
          <p:cNvSpPr>
            <a:spLocks noGrp="1"/>
          </p:cNvSpPr>
          <p:nvPr>
            <p:ph idx="1"/>
          </p:nvPr>
        </p:nvSpPr>
        <p:spPr/>
        <p:txBody>
          <a:bodyPr/>
          <a:lstStyle/>
          <a:p>
            <a:r>
              <a:rPr lang="hr-HR" smtClean="0">
                <a:hlinkClick r:id="rId2"/>
              </a:rPr>
              <a:t>https://www.youtube.com/watch?v=YZL_dAeMvGM</a:t>
            </a:r>
            <a:r>
              <a:rPr lang="hr-HR" smtClean="0"/>
              <a:t> </a:t>
            </a:r>
            <a:r>
              <a:rPr lang="hr-HR" smtClean="0">
                <a:latin typeface="AR DARLING" panose="02000000000000000000" pitchFamily="2" charset="0"/>
              </a:rPr>
              <a:t>- EWC</a:t>
            </a:r>
          </a:p>
          <a:p>
            <a:r>
              <a:rPr lang="hr-HR" smtClean="0">
                <a:hlinkClick r:id="rId3"/>
              </a:rPr>
              <a:t>https://www.youtube.com/watch?v=PILHXklRcyI</a:t>
            </a:r>
            <a:r>
              <a:rPr lang="hr-HR" smtClean="0"/>
              <a:t> </a:t>
            </a:r>
            <a:r>
              <a:rPr lang="hr-HR" smtClean="0">
                <a:latin typeface="AR DARLING" panose="02000000000000000000" pitchFamily="2" charset="0"/>
              </a:rPr>
              <a:t>- Hardline</a:t>
            </a:r>
          </a:p>
          <a:p>
            <a:r>
              <a:rPr lang="hr-HR" smtClean="0">
                <a:hlinkClick r:id="rId4"/>
              </a:rPr>
              <a:t>https://www.youtube.com/watch?v=YeqpZK1mGeY</a:t>
            </a:r>
            <a:r>
              <a:rPr lang="hr-HR" smtClean="0"/>
              <a:t> </a:t>
            </a:r>
            <a:r>
              <a:rPr lang="hr-HR" smtClean="0">
                <a:latin typeface="AR DARLING" panose="02000000000000000000" pitchFamily="2" charset="0"/>
              </a:rPr>
              <a:t>- Joyride</a:t>
            </a:r>
            <a:endParaRPr lang="hr-HR">
              <a:latin typeface="AR DARLING" panose="02000000000000000000" pitchFamily="2" charset="0"/>
            </a:endParaRPr>
          </a:p>
        </p:txBody>
      </p:sp>
    </p:spTree>
    <p:extLst>
      <p:ext uri="{BB962C8B-B14F-4D97-AF65-F5344CB8AC3E}">
        <p14:creationId xmlns:p14="http://schemas.microsoft.com/office/powerpoint/2010/main" val="218363182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name="Slide3">
    <p:bg>
      <p:bgPr>
        <a:gradFill>
          <a:gsLst>
            <a:gs pos="0">
              <a:srgbClr val="FFFFFF"/>
            </a:gs>
            <a:gs pos="100000">
              <a:srgbClr val="DFE8C4"/>
            </a:gs>
          </a:gsLst>
          <a:path path="circle">
            <a:fillToRect l="50000" t="50000" r="50000" b="50000"/>
          </a:path>
        </a:gradFill>
        <a:effectLst/>
      </p:bgPr>
    </p:bg>
    <p:spTree>
      <p:nvGrpSpPr>
        <p:cNvPr id="1" name=""/>
        <p:cNvGrpSpPr/>
        <p:nvPr/>
      </p:nvGrpSpPr>
      <p:grpSpPr>
        <a:xfrm>
          <a:off x="0" y="0"/>
          <a:ext cx="0" cy="0"/>
          <a:chOff x="0" y="0"/>
          <a:chExt cx="0" cy="0"/>
        </a:xfrm>
      </p:grpSpPr>
      <p:sp>
        <p:nvSpPr>
          <p:cNvPr id="2" name="Rectangle 70"/>
          <p:cNvSpPr>
            <a:spLocks noMove="1" noResize="1"/>
          </p:cNvSpPr>
          <p:nvPr/>
        </p:nvSpPr>
        <p:spPr>
          <a:xfrm>
            <a:off x="0" y="-786"/>
            <a:ext cx="12191996" cy="6854040"/>
          </a:xfrm>
          <a:prstGeom prst="rect">
            <a:avLst/>
          </a:prstGeom>
          <a:gradFill>
            <a:gsLst>
              <a:gs pos="0">
                <a:srgbClr val="FFFFFF"/>
              </a:gs>
              <a:gs pos="100000">
                <a:srgbClr val="DFE8C4"/>
              </a:gs>
            </a:gsLst>
            <a:path path="circle">
              <a:fillToRect l="50000" t="50040" r="50000" b="49960"/>
            </a:path>
          </a:gradFill>
          <a:ln>
            <a:noFill/>
            <a:prstDash val="solid"/>
          </a:ln>
        </p:spPr>
        <p:txBody>
          <a:bodyPr vert="horz" wrap="square" lIns="91440" tIns="45720" rIns="91440" bIns="45720" anchor="ctr" anchorCtr="1" compatLnSpc="1"/>
          <a:lstStyle/>
          <a:p>
            <a:pPr marL="0" marR="0" lvl="0" indent="0" algn="ctr"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Century Gothic"/>
            </a:endParaRPr>
          </a:p>
        </p:txBody>
      </p:sp>
      <p:sp>
        <p:nvSpPr>
          <p:cNvPr id="3" name="Rectangle 72"/>
          <p:cNvSpPr>
            <a:spLocks noMove="1" noResize="1"/>
          </p:cNvSpPr>
          <p:nvPr/>
        </p:nvSpPr>
        <p:spPr>
          <a:xfrm>
            <a:off x="0" y="0"/>
            <a:ext cx="8229600" cy="6858000"/>
          </a:xfrm>
          <a:prstGeom prst="rect">
            <a:avLst/>
          </a:prstGeom>
          <a:solidFill>
            <a:srgbClr val="3B372A">
              <a:alpha val="90000"/>
            </a:srgbClr>
          </a:solidFill>
          <a:ln>
            <a:noFill/>
            <a:prstDash val="solid"/>
          </a:ln>
        </p:spPr>
        <p:txBody>
          <a:bodyPr vert="horz" wrap="square" lIns="0" tIns="0" rIns="0" bIns="0" anchor="t" anchorCtr="0" compatLnSpc="1"/>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hr-HR" sz="1800" b="0" i="0" u="none" strike="noStrike" kern="1200" cap="none" spc="0" baseline="0">
              <a:solidFill>
                <a:srgbClr val="000000"/>
              </a:solidFill>
              <a:uFillTx/>
              <a:latin typeface="Calibri"/>
            </a:endParaRPr>
          </a:p>
        </p:txBody>
      </p:sp>
      <p:sp>
        <p:nvSpPr>
          <p:cNvPr id="4" name="Freeform 5"/>
          <p:cNvSpPr>
            <a:spLocks noMove="1" noResize="1"/>
          </p:cNvSpPr>
          <p:nvPr/>
        </p:nvSpPr>
        <p:spPr>
          <a:xfrm>
            <a:off x="0" y="659026"/>
            <a:ext cx="9042693" cy="1035155"/>
          </a:xfrm>
          <a:custGeom>
            <a:avLst/>
            <a:gdLst>
              <a:gd name="f0" fmla="val 10800000"/>
              <a:gd name="f1" fmla="val 5400000"/>
              <a:gd name="f2" fmla="val 180"/>
              <a:gd name="f3" fmla="val w"/>
              <a:gd name="f4" fmla="val h"/>
              <a:gd name="f5" fmla="val 0"/>
              <a:gd name="f6" fmla="val 1902"/>
              <a:gd name="f7" fmla="val 163"/>
              <a:gd name="f8" fmla="val 1900"/>
              <a:gd name="f9" fmla="val 77"/>
              <a:gd name="f10" fmla="val 1826"/>
              <a:gd name="f11" fmla="val 3"/>
              <a:gd name="f12" fmla="val 1825"/>
              <a:gd name="f13" fmla="val 2"/>
              <a:gd name="f14" fmla="val 1823"/>
              <a:gd name="f15" fmla="val 1"/>
              <a:gd name="f16" fmla="val 1821"/>
              <a:gd name="f17" fmla="val 1819"/>
              <a:gd name="f18" fmla="val 1363"/>
              <a:gd name="f19" fmla="val 1348"/>
              <a:gd name="f20" fmla="val 1225"/>
              <a:gd name="f21" fmla="val 1033"/>
              <a:gd name="f22" fmla="val 892"/>
              <a:gd name="f23" fmla="val 786"/>
              <a:gd name="f24" fmla="val 577"/>
              <a:gd name="f25" fmla="val 562"/>
              <a:gd name="f26" fmla="val 439"/>
              <a:gd name="f27" fmla="val 106"/>
              <a:gd name="f28" fmla="val 162"/>
              <a:gd name="f29" fmla="val 161"/>
              <a:gd name="f30" fmla="val 160"/>
              <a:gd name="f31" fmla="val 86"/>
              <a:gd name="f32" fmla="val 83"/>
              <a:gd name="f33" fmla="val 79"/>
              <a:gd name="f34" fmla="+- 0 0 -90"/>
              <a:gd name="f35" fmla="*/ f3 1 1902"/>
              <a:gd name="f36" fmla="*/ f4 1 163"/>
              <a:gd name="f37" fmla="+- f7 0 f5"/>
              <a:gd name="f38" fmla="+- f6 0 f5"/>
              <a:gd name="f39" fmla="*/ f34 f0 1"/>
              <a:gd name="f40" fmla="*/ f38 1 1902"/>
              <a:gd name="f41" fmla="*/ f37 1 163"/>
              <a:gd name="f42" fmla="*/ 1900 f38 1"/>
              <a:gd name="f43" fmla="*/ 77 f37 1"/>
              <a:gd name="f44" fmla="*/ 1826 f38 1"/>
              <a:gd name="f45" fmla="*/ 3 f37 1"/>
              <a:gd name="f46" fmla="*/ 1825 f38 1"/>
              <a:gd name="f47" fmla="*/ 2 f37 1"/>
              <a:gd name="f48" fmla="*/ 1819 f38 1"/>
              <a:gd name="f49" fmla="*/ 0 f37 1"/>
              <a:gd name="f50" fmla="*/ 1363 f38 1"/>
              <a:gd name="f51" fmla="*/ 1348 f38 1"/>
              <a:gd name="f52" fmla="*/ 1225 f38 1"/>
              <a:gd name="f53" fmla="*/ 1033 f38 1"/>
              <a:gd name="f54" fmla="*/ 892 f38 1"/>
              <a:gd name="f55" fmla="*/ 786 f38 1"/>
              <a:gd name="f56" fmla="*/ 577 f38 1"/>
              <a:gd name="f57" fmla="*/ 562 f38 1"/>
              <a:gd name="f58" fmla="*/ 439 f38 1"/>
              <a:gd name="f59" fmla="*/ 106 f38 1"/>
              <a:gd name="f60" fmla="*/ 0 f38 1"/>
              <a:gd name="f61" fmla="*/ 163 f37 1"/>
              <a:gd name="f62" fmla="*/ 161 f37 1"/>
              <a:gd name="f63" fmla="*/ 160 f37 1"/>
              <a:gd name="f64" fmla="*/ 86 f37 1"/>
              <a:gd name="f65" fmla="*/ f39 1 f2"/>
              <a:gd name="f66" fmla="*/ f42 1 1902"/>
              <a:gd name="f67" fmla="*/ f43 1 163"/>
              <a:gd name="f68" fmla="*/ f44 1 1902"/>
              <a:gd name="f69" fmla="*/ f45 1 163"/>
              <a:gd name="f70" fmla="*/ f46 1 1902"/>
              <a:gd name="f71" fmla="*/ f47 1 163"/>
              <a:gd name="f72" fmla="*/ f48 1 1902"/>
              <a:gd name="f73" fmla="*/ f49 1 163"/>
              <a:gd name="f74" fmla="*/ f50 1 1902"/>
              <a:gd name="f75" fmla="*/ f51 1 1902"/>
              <a:gd name="f76" fmla="*/ f52 1 1902"/>
              <a:gd name="f77" fmla="*/ f53 1 1902"/>
              <a:gd name="f78" fmla="*/ f54 1 1902"/>
              <a:gd name="f79" fmla="*/ f55 1 1902"/>
              <a:gd name="f80" fmla="*/ f56 1 1902"/>
              <a:gd name="f81" fmla="*/ f57 1 1902"/>
              <a:gd name="f82" fmla="*/ f58 1 1902"/>
              <a:gd name="f83" fmla="*/ f59 1 1902"/>
              <a:gd name="f84" fmla="*/ f60 1 1902"/>
              <a:gd name="f85" fmla="*/ f61 1 163"/>
              <a:gd name="f86" fmla="*/ f62 1 163"/>
              <a:gd name="f87" fmla="*/ f63 1 163"/>
              <a:gd name="f88" fmla="*/ f64 1 163"/>
              <a:gd name="f89" fmla="*/ 0 1 f40"/>
              <a:gd name="f90" fmla="*/ f6 1 f40"/>
              <a:gd name="f91" fmla="*/ 0 1 f41"/>
              <a:gd name="f92" fmla="*/ f7 1 f41"/>
              <a:gd name="f93" fmla="+- f65 0 f1"/>
              <a:gd name="f94" fmla="*/ f66 1 f40"/>
              <a:gd name="f95" fmla="*/ f67 1 f41"/>
              <a:gd name="f96" fmla="*/ f68 1 f40"/>
              <a:gd name="f97" fmla="*/ f69 1 f41"/>
              <a:gd name="f98" fmla="*/ f70 1 f40"/>
              <a:gd name="f99" fmla="*/ f71 1 f41"/>
              <a:gd name="f100" fmla="*/ f72 1 f40"/>
              <a:gd name="f101" fmla="*/ f73 1 f41"/>
              <a:gd name="f102" fmla="*/ f74 1 f40"/>
              <a:gd name="f103" fmla="*/ f75 1 f40"/>
              <a:gd name="f104" fmla="*/ f76 1 f40"/>
              <a:gd name="f105" fmla="*/ f77 1 f40"/>
              <a:gd name="f106" fmla="*/ f78 1 f40"/>
              <a:gd name="f107" fmla="*/ f79 1 f40"/>
              <a:gd name="f108" fmla="*/ f80 1 f40"/>
              <a:gd name="f109" fmla="*/ f81 1 f40"/>
              <a:gd name="f110" fmla="*/ f82 1 f40"/>
              <a:gd name="f111" fmla="*/ f83 1 f40"/>
              <a:gd name="f112" fmla="*/ f84 1 f40"/>
              <a:gd name="f113" fmla="*/ f85 1 f41"/>
              <a:gd name="f114" fmla="*/ f86 1 f41"/>
              <a:gd name="f115" fmla="*/ f87 1 f41"/>
              <a:gd name="f116" fmla="*/ f88 1 f41"/>
              <a:gd name="f117" fmla="*/ f89 f35 1"/>
              <a:gd name="f118" fmla="*/ f90 f35 1"/>
              <a:gd name="f119" fmla="*/ f92 f36 1"/>
              <a:gd name="f120" fmla="*/ f91 f36 1"/>
              <a:gd name="f121" fmla="*/ f94 f35 1"/>
              <a:gd name="f122" fmla="*/ f95 f36 1"/>
              <a:gd name="f123" fmla="*/ f96 f35 1"/>
              <a:gd name="f124" fmla="*/ f97 f36 1"/>
              <a:gd name="f125" fmla="*/ f98 f35 1"/>
              <a:gd name="f126" fmla="*/ f99 f36 1"/>
              <a:gd name="f127" fmla="*/ f100 f35 1"/>
              <a:gd name="f128" fmla="*/ f101 f36 1"/>
              <a:gd name="f129" fmla="*/ f102 f35 1"/>
              <a:gd name="f130" fmla="*/ f103 f35 1"/>
              <a:gd name="f131" fmla="*/ f104 f35 1"/>
              <a:gd name="f132" fmla="*/ f105 f35 1"/>
              <a:gd name="f133" fmla="*/ f106 f35 1"/>
              <a:gd name="f134" fmla="*/ f107 f35 1"/>
              <a:gd name="f135" fmla="*/ f108 f35 1"/>
              <a:gd name="f136" fmla="*/ f109 f35 1"/>
              <a:gd name="f137" fmla="*/ f110 f35 1"/>
              <a:gd name="f138" fmla="*/ f111 f35 1"/>
              <a:gd name="f139" fmla="*/ f112 f35 1"/>
              <a:gd name="f140" fmla="*/ f113 f36 1"/>
              <a:gd name="f141" fmla="*/ f114 f36 1"/>
              <a:gd name="f142" fmla="*/ f115 f36 1"/>
              <a:gd name="f143" fmla="*/ f116 f36 1"/>
            </a:gdLst>
            <a:ahLst/>
            <a:cxnLst>
              <a:cxn ang="3cd4">
                <a:pos x="hc" y="t"/>
              </a:cxn>
              <a:cxn ang="0">
                <a:pos x="r" y="vc"/>
              </a:cxn>
              <a:cxn ang="cd4">
                <a:pos x="hc" y="b"/>
              </a:cxn>
              <a:cxn ang="cd2">
                <a:pos x="l" y="vc"/>
              </a:cxn>
              <a:cxn ang="f93">
                <a:pos x="f121" y="f122"/>
              </a:cxn>
              <a:cxn ang="f93">
                <a:pos x="f123" y="f124"/>
              </a:cxn>
              <a:cxn ang="f93">
                <a:pos x="f125" y="f126"/>
              </a:cxn>
              <a:cxn ang="f93">
                <a:pos x="f127" y="f128"/>
              </a:cxn>
              <a:cxn ang="f93">
                <a:pos x="f129" y="f128"/>
              </a:cxn>
              <a:cxn ang="f93">
                <a:pos x="f130" y="f128"/>
              </a:cxn>
              <a:cxn ang="f93">
                <a:pos x="f131" y="f128"/>
              </a:cxn>
              <a:cxn ang="f93">
                <a:pos x="f132" y="f128"/>
              </a:cxn>
              <a:cxn ang="f93">
                <a:pos x="f133" y="f128"/>
              </a:cxn>
              <a:cxn ang="f93">
                <a:pos x="f134" y="f128"/>
              </a:cxn>
              <a:cxn ang="f93">
                <a:pos x="f135" y="f128"/>
              </a:cxn>
              <a:cxn ang="f93">
                <a:pos x="f136" y="f128"/>
              </a:cxn>
              <a:cxn ang="f93">
                <a:pos x="f137" y="f128"/>
              </a:cxn>
              <a:cxn ang="f93">
                <a:pos x="f138" y="f128"/>
              </a:cxn>
              <a:cxn ang="f93">
                <a:pos x="f139" y="f128"/>
              </a:cxn>
              <a:cxn ang="f93">
                <a:pos x="f139" y="f140"/>
              </a:cxn>
              <a:cxn ang="f93">
                <a:pos x="f138" y="f140"/>
              </a:cxn>
              <a:cxn ang="f93">
                <a:pos x="f137" y="f140"/>
              </a:cxn>
              <a:cxn ang="f93">
                <a:pos x="f136" y="f140"/>
              </a:cxn>
              <a:cxn ang="f93">
                <a:pos x="f135" y="f140"/>
              </a:cxn>
              <a:cxn ang="f93">
                <a:pos x="f134" y="f140"/>
              </a:cxn>
              <a:cxn ang="f93">
                <a:pos x="f133" y="f140"/>
              </a:cxn>
              <a:cxn ang="f93">
                <a:pos x="f132" y="f140"/>
              </a:cxn>
              <a:cxn ang="f93">
                <a:pos x="f131" y="f140"/>
              </a:cxn>
              <a:cxn ang="f93">
                <a:pos x="f130" y="f140"/>
              </a:cxn>
              <a:cxn ang="f93">
                <a:pos x="f129" y="f140"/>
              </a:cxn>
              <a:cxn ang="f93">
                <a:pos x="f127" y="f140"/>
              </a:cxn>
              <a:cxn ang="f93">
                <a:pos x="f125" y="f141"/>
              </a:cxn>
              <a:cxn ang="f93">
                <a:pos x="f123" y="f142"/>
              </a:cxn>
              <a:cxn ang="f93">
                <a:pos x="f121" y="f143"/>
              </a:cxn>
              <a:cxn ang="f93">
                <a:pos x="f121" y="f122"/>
              </a:cxn>
            </a:cxnLst>
            <a:rect l="f117" t="f120" r="f118" b="f119"/>
            <a:pathLst>
              <a:path w="1902" h="163">
                <a:moveTo>
                  <a:pt x="f8" y="f9"/>
                </a:moveTo>
                <a:cubicBezTo>
                  <a:pt x="f10" y="f11"/>
                  <a:pt x="f10" y="f11"/>
                  <a:pt x="f10" y="f11"/>
                </a:cubicBezTo>
                <a:cubicBezTo>
                  <a:pt x="f12" y="f13"/>
                  <a:pt x="f12" y="f13"/>
                  <a:pt x="f12" y="f13"/>
                </a:cubicBezTo>
                <a:cubicBezTo>
                  <a:pt x="f14" y="f15"/>
                  <a:pt x="f16" y="f5"/>
                  <a:pt x="f17" y="f5"/>
                </a:cubicBezTo>
                <a:cubicBezTo>
                  <a:pt x="f18" y="f5"/>
                  <a:pt x="f18" y="f5"/>
                  <a:pt x="f18" y="f5"/>
                </a:cubicBezTo>
                <a:cubicBezTo>
                  <a:pt x="f19" y="f5"/>
                  <a:pt x="f19" y="f5"/>
                  <a:pt x="f19" y="f5"/>
                </a:cubicBezTo>
                <a:cubicBezTo>
                  <a:pt x="f20" y="f5"/>
                  <a:pt x="f20" y="f5"/>
                  <a:pt x="f20" y="f5"/>
                </a:cubicBezTo>
                <a:cubicBezTo>
                  <a:pt x="f21" y="f5"/>
                  <a:pt x="f21" y="f5"/>
                  <a:pt x="f21" y="f5"/>
                </a:cubicBezTo>
                <a:cubicBezTo>
                  <a:pt x="f22" y="f5"/>
                  <a:pt x="f22" y="f5"/>
                  <a:pt x="f22" y="f5"/>
                </a:cubicBezTo>
                <a:cubicBezTo>
                  <a:pt x="f23" y="f5"/>
                  <a:pt x="f23" y="f5"/>
                  <a:pt x="f23" y="f5"/>
                </a:cubicBezTo>
                <a:cubicBezTo>
                  <a:pt x="f24" y="f5"/>
                  <a:pt x="f24" y="f5"/>
                  <a:pt x="f24" y="f5"/>
                </a:cubicBezTo>
                <a:cubicBezTo>
                  <a:pt x="f25" y="f5"/>
                  <a:pt x="f25" y="f5"/>
                  <a:pt x="f25" y="f5"/>
                </a:cubicBezTo>
                <a:cubicBezTo>
                  <a:pt x="f26" y="f5"/>
                  <a:pt x="f26" y="f5"/>
                  <a:pt x="f26" y="f5"/>
                </a:cubicBezTo>
                <a:cubicBezTo>
                  <a:pt x="f27" y="f5"/>
                  <a:pt x="f27" y="f5"/>
                  <a:pt x="f27" y="f5"/>
                </a:cubicBezTo>
                <a:cubicBezTo>
                  <a:pt x="f5" y="f5"/>
                  <a:pt x="f5" y="f5"/>
                  <a:pt x="f5" y="f5"/>
                </a:cubicBezTo>
                <a:cubicBezTo>
                  <a:pt x="f5" y="f7"/>
                  <a:pt x="f5" y="f7"/>
                  <a:pt x="f5" y="f7"/>
                </a:cubicBezTo>
                <a:cubicBezTo>
                  <a:pt x="f27" y="f7"/>
                  <a:pt x="f27" y="f7"/>
                  <a:pt x="f27" y="f7"/>
                </a:cubicBezTo>
                <a:cubicBezTo>
                  <a:pt x="f26" y="f7"/>
                  <a:pt x="f26" y="f7"/>
                  <a:pt x="f26" y="f7"/>
                </a:cubicBezTo>
                <a:cubicBezTo>
                  <a:pt x="f25" y="f7"/>
                  <a:pt x="f25" y="f7"/>
                  <a:pt x="f25" y="f7"/>
                </a:cubicBezTo>
                <a:cubicBezTo>
                  <a:pt x="f24" y="f7"/>
                  <a:pt x="f24" y="f7"/>
                  <a:pt x="f24" y="f7"/>
                </a:cubicBezTo>
                <a:cubicBezTo>
                  <a:pt x="f23" y="f7"/>
                  <a:pt x="f23" y="f7"/>
                  <a:pt x="f23" y="f7"/>
                </a:cubicBezTo>
                <a:cubicBezTo>
                  <a:pt x="f22" y="f7"/>
                  <a:pt x="f22" y="f7"/>
                  <a:pt x="f22" y="f7"/>
                </a:cubicBezTo>
                <a:cubicBezTo>
                  <a:pt x="f21" y="f7"/>
                  <a:pt x="f21" y="f7"/>
                  <a:pt x="f21" y="f7"/>
                </a:cubicBezTo>
                <a:cubicBezTo>
                  <a:pt x="f20" y="f7"/>
                  <a:pt x="f20" y="f7"/>
                  <a:pt x="f20" y="f7"/>
                </a:cubicBezTo>
                <a:cubicBezTo>
                  <a:pt x="f19" y="f7"/>
                  <a:pt x="f19" y="f7"/>
                  <a:pt x="f19" y="f7"/>
                </a:cubicBezTo>
                <a:cubicBezTo>
                  <a:pt x="f18" y="f7"/>
                  <a:pt x="f18" y="f7"/>
                  <a:pt x="f18" y="f7"/>
                </a:cubicBezTo>
                <a:cubicBezTo>
                  <a:pt x="f17" y="f7"/>
                  <a:pt x="f17" y="f7"/>
                  <a:pt x="f17" y="f7"/>
                </a:cubicBezTo>
                <a:cubicBezTo>
                  <a:pt x="f16" y="f7"/>
                  <a:pt x="f14" y="f28"/>
                  <a:pt x="f12" y="f29"/>
                </a:cubicBezTo>
                <a:cubicBezTo>
                  <a:pt x="f12" y="f30"/>
                  <a:pt x="f12" y="f30"/>
                  <a:pt x="f10" y="f30"/>
                </a:cubicBezTo>
                <a:cubicBezTo>
                  <a:pt x="f8" y="f31"/>
                  <a:pt x="f8" y="f31"/>
                  <a:pt x="f8" y="f31"/>
                </a:cubicBezTo>
                <a:cubicBezTo>
                  <a:pt x="f6" y="f32"/>
                  <a:pt x="f6" y="f33"/>
                  <a:pt x="f8" y="f9"/>
                </a:cubicBezTo>
                <a:close/>
              </a:path>
            </a:pathLst>
          </a:custGeom>
          <a:solidFill>
            <a:srgbClr val="A53010"/>
          </a:solidFill>
          <a:ln>
            <a:noFill/>
            <a:prstDash val="solid"/>
          </a:ln>
        </p:spPr>
        <p:txBody>
          <a:bodyPr vert="horz" wrap="square" lIns="91440" tIns="45720" rIns="91440" bIns="45720" anchor="t" anchorCtr="0" compatLnSpc="1"/>
          <a:lstStyle/>
          <a:p>
            <a:pPr marL="0" marR="0" lvl="0" indent="0" algn="l" defTabSz="4572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000000"/>
              </a:solidFill>
              <a:uFillTx/>
              <a:latin typeface="Century Gothic"/>
            </a:endParaRPr>
          </a:p>
        </p:txBody>
      </p:sp>
      <p:pic>
        <p:nvPicPr>
          <p:cNvPr id="5" name="Picture 2" descr="Povezana slika"/>
          <p:cNvPicPr>
            <a:picLocks noChangeAspect="1"/>
          </p:cNvPicPr>
          <p:nvPr/>
        </p:nvPicPr>
        <p:blipFill>
          <a:blip r:embed="rId2"/>
          <a:srcRect/>
          <a:stretch>
            <a:fillRect/>
          </a:stretch>
        </p:blipFill>
        <p:spPr>
          <a:xfrm>
            <a:off x="8490853" y="1741968"/>
            <a:ext cx="3508305" cy="4826788"/>
          </a:xfrm>
          <a:prstGeom prst="rect">
            <a:avLst/>
          </a:prstGeom>
          <a:noFill/>
          <a:ln>
            <a:noFill/>
          </a:ln>
        </p:spPr>
      </p:pic>
      <p:sp>
        <p:nvSpPr>
          <p:cNvPr id="6" name="Naslov 1"/>
          <p:cNvSpPr txBox="1">
            <a:spLocks noGrp="1"/>
          </p:cNvSpPr>
          <p:nvPr>
            <p:ph type="title"/>
          </p:nvPr>
        </p:nvSpPr>
        <p:spPr>
          <a:xfrm>
            <a:off x="541864" y="787398"/>
            <a:ext cx="7145862" cy="778931"/>
          </a:xfrm>
        </p:spPr>
        <p:txBody>
          <a:bodyPr anchor="ctr"/>
          <a:lstStyle/>
          <a:p>
            <a:pPr lvl="0"/>
            <a:r>
              <a:rPr lang="hr-HR" sz="3200">
                <a:solidFill>
                  <a:srgbClr val="FEFFFF"/>
                </a:solidFill>
              </a:rPr>
              <a:t>Povijest</a:t>
            </a:r>
          </a:p>
        </p:txBody>
      </p:sp>
      <p:sp>
        <p:nvSpPr>
          <p:cNvPr id="7" name="Rezervirano mjesto sadržaja 2"/>
          <p:cNvSpPr txBox="1">
            <a:spLocks noGrp="1"/>
          </p:cNvSpPr>
          <p:nvPr>
            <p:ph idx="1"/>
          </p:nvPr>
        </p:nvSpPr>
        <p:spPr>
          <a:xfrm>
            <a:off x="541864" y="2031997"/>
            <a:ext cx="7145871" cy="3879223"/>
          </a:xfrm>
        </p:spPr>
        <p:txBody>
          <a:bodyPr/>
          <a:lstStyle/>
          <a:p>
            <a:pPr lvl="0"/>
            <a:r>
              <a:rPr lang="hr-HR">
                <a:solidFill>
                  <a:srgbClr val="FEFFFF"/>
                </a:solidFill>
              </a:rPr>
              <a:t>Otkriće bicikla nije vezano za jedno određeno vrijeme odnosno ime konkretnog izumitelja. Kroz povijest je bilo više primjera vozila pokretanog ljudskom snagom, ali su često ona bila bitno drugačija od današnjeg koncepta bicikla. </a:t>
            </a:r>
          </a:p>
          <a:p>
            <a:pPr lvl="0"/>
            <a:r>
              <a:rPr lang="hr-HR">
                <a:solidFill>
                  <a:srgbClr val="FEFFFF"/>
                </a:solidFill>
              </a:rPr>
              <a:t>Osoba koja se spominje kao prvi vozač bicikla je njemački barun Karl von Drais, koji je 1817. godine svojevrsni bicikl na guranje nazvan </a:t>
            </a:r>
            <a:r>
              <a:rPr lang="hr-HR" i="1">
                <a:solidFill>
                  <a:srgbClr val="FEFFFF"/>
                </a:solidFill>
              </a:rPr>
              <a:t>draisine</a:t>
            </a:r>
            <a:r>
              <a:rPr lang="hr-HR">
                <a:solidFill>
                  <a:srgbClr val="FEFFFF"/>
                </a:solidFill>
              </a:rPr>
              <a:t> (drezina), a koji još postoji u muzeju Paleis het Loo u Apeldoornu, </a:t>
            </a:r>
            <a:r>
              <a:rPr lang="hr-HR" u="sng">
                <a:solidFill>
                  <a:srgbClr val="FEFFFF"/>
                </a:solidFill>
              </a:rPr>
              <a:t>Nizozemska.</a:t>
            </a:r>
            <a:endParaRPr lang="hr-HR">
              <a:solidFill>
                <a:srgbClr val="FEFFFF"/>
              </a:solidFil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6" presetClass="entr" presetSubtype="16"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animEffect transition="in" filter="circle(in)">
                                      <p:cBhvr>
                                        <p:cTn id="11" dur="2000"/>
                                        <p:tgtEl>
                                          <p:spTgt spid="7">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53" presetClass="entr" presetSubtype="16" fill="hold" nodeType="clickEffect">
                                  <p:stCondLst>
                                    <p:cond delay="0"/>
                                  </p:stCondLst>
                                  <p:childTnLst>
                                    <p:set>
                                      <p:cBhvr>
                                        <p:cTn id="15" dur="1" fill="hold">
                                          <p:stCondLst>
                                            <p:cond delay="0"/>
                                          </p:stCondLst>
                                        </p:cTn>
                                        <p:tgtEl>
                                          <p:spTgt spid="5"/>
                                        </p:tgtEl>
                                        <p:attrNameLst>
                                          <p:attrName>style.visibility</p:attrName>
                                        </p:attrNameLst>
                                      </p:cBhvr>
                                      <p:to>
                                        <p:strVal val="visible"/>
                                      </p:to>
                                    </p:set>
                                    <p:anim calcmode="lin" valueType="num">
                                      <p:cBhvr>
                                        <p:cTn id="16" dur="500" fill="hold"/>
                                        <p:tgtEl>
                                          <p:spTgt spid="5"/>
                                        </p:tgtEl>
                                        <p:attrNameLst>
                                          <p:attrName>ppt_w</p:attrName>
                                        </p:attrNameLst>
                                      </p:cBhvr>
                                      <p:tavLst>
                                        <p:tav tm="0">
                                          <p:val>
                                            <p:strVal val="0"/>
                                          </p:val>
                                        </p:tav>
                                        <p:tav tm="100000">
                                          <p:val>
                                            <p:strVal val="#ppt_w"/>
                                          </p:val>
                                        </p:tav>
                                      </p:tavLst>
                                    </p:anim>
                                    <p:anim calcmode="lin" valueType="num">
                                      <p:cBhvr>
                                        <p:cTn id="17" dur="500" fill="hold"/>
                                        <p:tgtEl>
                                          <p:spTgt spid="5"/>
                                        </p:tgtEl>
                                        <p:attrNameLst>
                                          <p:attrName>ppt_h</p:attrName>
                                        </p:attrNameLst>
                                      </p:cBhvr>
                                      <p:tavLst>
                                        <p:tav tm="0">
                                          <p:val>
                                            <p:strVal val="0"/>
                                          </p:val>
                                        </p:tav>
                                        <p:tav tm="100000">
                                          <p:val>
                                            <p:strVal val="#ppt_h"/>
                                          </p:val>
                                        </p:tav>
                                      </p:tavLst>
                                    </p:anim>
                                    <p:animEffect transition="in" filter="fade">
                                      <p:cBhvr>
                                        <p:cTn id="1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name="Slide4">
    <p:bg>
      <p:bgPr>
        <a:gradFill>
          <a:gsLst>
            <a:gs pos="0">
              <a:srgbClr val="FFFFFF"/>
            </a:gs>
            <a:gs pos="100000">
              <a:srgbClr val="DFE8C4"/>
            </a:gs>
          </a:gsLst>
          <a:path path="circle">
            <a:fillToRect l="50000" t="50000" r="50000" b="50000"/>
          </a:path>
        </a:gradFill>
        <a:effectLst/>
      </p:bgPr>
    </p:bg>
    <p:spTree>
      <p:nvGrpSpPr>
        <p:cNvPr id="1" name=""/>
        <p:cNvGrpSpPr/>
        <p:nvPr/>
      </p:nvGrpSpPr>
      <p:grpSpPr>
        <a:xfrm>
          <a:off x="0" y="0"/>
          <a:ext cx="0" cy="0"/>
          <a:chOff x="0" y="0"/>
          <a:chExt cx="0" cy="0"/>
        </a:xfrm>
      </p:grpSpPr>
      <p:sp>
        <p:nvSpPr>
          <p:cNvPr id="2" name="Rectangle 72"/>
          <p:cNvSpPr>
            <a:spLocks noMove="1" noResize="1"/>
          </p:cNvSpPr>
          <p:nvPr/>
        </p:nvSpPr>
        <p:spPr>
          <a:xfrm>
            <a:off x="-7616" y="0"/>
            <a:ext cx="12207240" cy="6858000"/>
          </a:xfrm>
          <a:prstGeom prst="rect">
            <a:avLst/>
          </a:prstGeom>
          <a:gradFill>
            <a:gsLst>
              <a:gs pos="0">
                <a:srgbClr val="FFFFFF"/>
              </a:gs>
              <a:gs pos="100000">
                <a:srgbClr val="DFE8C4"/>
              </a:gs>
            </a:gsLst>
            <a:path path="circle">
              <a:fillToRect l="50000" t="50000" r="50000" b="50000"/>
            </a:path>
          </a:gradFill>
          <a:ln>
            <a:noFill/>
            <a:prstDash val="solid"/>
          </a:ln>
        </p:spPr>
        <p:txBody>
          <a:bodyPr vert="horz" wrap="square" lIns="91440" tIns="45720" rIns="91440" bIns="45720" anchor="ctr" anchorCtr="1" compatLnSpc="1"/>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Century Gothic"/>
            </a:endParaRPr>
          </a:p>
        </p:txBody>
      </p:sp>
      <p:grpSp>
        <p:nvGrpSpPr>
          <p:cNvPr id="3" name="Group 74"/>
          <p:cNvGrpSpPr/>
          <p:nvPr/>
        </p:nvGrpSpPr>
        <p:grpSpPr>
          <a:xfrm>
            <a:off x="2906786" y="228600"/>
            <a:ext cx="2851519" cy="6638626"/>
            <a:chOff x="2906786" y="228600"/>
            <a:chExt cx="2851519" cy="6638626"/>
          </a:xfrm>
        </p:grpSpPr>
        <p:sp>
          <p:nvSpPr>
            <p:cNvPr id="4" name="Freeform 11"/>
            <p:cNvSpPr/>
            <p:nvPr/>
          </p:nvSpPr>
          <p:spPr>
            <a:xfrm>
              <a:off x="2906786" y="2575041"/>
              <a:ext cx="100638" cy="626217"/>
            </a:xfrm>
            <a:custGeom>
              <a:avLst/>
              <a:gdLst>
                <a:gd name="f0" fmla="val w"/>
                <a:gd name="f1" fmla="val h"/>
                <a:gd name="f2" fmla="val 0"/>
                <a:gd name="f3" fmla="val 22"/>
                <a:gd name="f4" fmla="val 136"/>
                <a:gd name="f5" fmla="val 20"/>
                <a:gd name="f6" fmla="val 117"/>
                <a:gd name="f7" fmla="val 19"/>
                <a:gd name="f8" fmla="val 99"/>
                <a:gd name="f9" fmla="val 17"/>
                <a:gd name="f10" fmla="val 80"/>
                <a:gd name="f11" fmla="val 11"/>
                <a:gd name="f12" fmla="val 54"/>
                <a:gd name="f13" fmla="val 6"/>
                <a:gd name="f14" fmla="val 27"/>
                <a:gd name="f15" fmla="val 35"/>
                <a:gd name="f16" fmla="val 64"/>
                <a:gd name="f17" fmla="val 13"/>
                <a:gd name="f18" fmla="val 94"/>
                <a:gd name="f19" fmla="val 124"/>
                <a:gd name="f20" fmla="val 128"/>
                <a:gd name="f21" fmla="val 21"/>
                <a:gd name="f22" fmla="val 132"/>
                <a:gd name="f23" fmla="*/ f0 1 22"/>
                <a:gd name="f24" fmla="*/ f1 1 136"/>
                <a:gd name="f25" fmla="+- f4 0 f2"/>
                <a:gd name="f26" fmla="+- f3 0 f2"/>
                <a:gd name="f27" fmla="*/ f26 1 22"/>
                <a:gd name="f28" fmla="*/ f25 1 136"/>
                <a:gd name="f29" fmla="*/ 0 1 f27"/>
                <a:gd name="f30" fmla="*/ f3 1 f27"/>
                <a:gd name="f31" fmla="*/ 0 1 f28"/>
                <a:gd name="f32" fmla="*/ f4 1 f28"/>
                <a:gd name="f33" fmla="*/ f29 f23 1"/>
                <a:gd name="f34" fmla="*/ f30 f23 1"/>
                <a:gd name="f35" fmla="*/ f32 f24 1"/>
                <a:gd name="f36" fmla="*/ f31 f24 1"/>
              </a:gdLst>
              <a:ahLst/>
              <a:cxnLst>
                <a:cxn ang="3cd4">
                  <a:pos x="hc" y="t"/>
                </a:cxn>
                <a:cxn ang="0">
                  <a:pos x="r" y="vc"/>
                </a:cxn>
                <a:cxn ang="cd4">
                  <a:pos x="hc" y="b"/>
                </a:cxn>
                <a:cxn ang="cd2">
                  <a:pos x="l" y="vc"/>
                </a:cxn>
              </a:cxnLst>
              <a:rect l="f33" t="f36" r="f34" b="f35"/>
              <a:pathLst>
                <a:path w="22" h="136">
                  <a:moveTo>
                    <a:pt x="f3" y="f4"/>
                  </a:moveTo>
                  <a:cubicBezTo>
                    <a:pt x="f5" y="f6"/>
                    <a:pt x="f7" y="f8"/>
                    <a:pt x="f9" y="f10"/>
                  </a:cubicBezTo>
                  <a:cubicBezTo>
                    <a:pt x="f11" y="f12"/>
                    <a:pt x="f13" y="f14"/>
                    <a:pt x="f2" y="f2"/>
                  </a:cubicBezTo>
                  <a:cubicBezTo>
                    <a:pt x="f2" y="f15"/>
                    <a:pt x="f2" y="f15"/>
                    <a:pt x="f2" y="f15"/>
                  </a:cubicBezTo>
                  <a:cubicBezTo>
                    <a:pt x="f13" y="f16"/>
                    <a:pt x="f17" y="f18"/>
                    <a:pt x="f5" y="f19"/>
                  </a:cubicBezTo>
                  <a:cubicBezTo>
                    <a:pt x="f5" y="f20"/>
                    <a:pt x="f21" y="f22"/>
                    <a:pt x="f3" y="f4"/>
                  </a:cubicBezTo>
                  <a:close/>
                </a:path>
              </a:pathLst>
            </a:custGeom>
            <a:solidFill>
              <a:srgbClr val="766F54">
                <a:alpha val="20000"/>
              </a:srgbClr>
            </a:solidFill>
            <a:ln>
              <a:noFill/>
              <a:prstDash val="solid"/>
            </a:ln>
          </p:spPr>
          <p:txBody>
            <a:bodyPr vert="horz" wrap="square" lIns="0" tIns="0" rIns="0" bIns="0" anchor="t" anchorCtr="0" compatLnSpc="1"/>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hr-HR" sz="1800" b="0" i="0" u="none" strike="noStrike" kern="1200" cap="none" spc="0" baseline="0">
                <a:solidFill>
                  <a:srgbClr val="000000"/>
                </a:solidFill>
                <a:uFillTx/>
                <a:latin typeface="Calibri"/>
              </a:endParaRPr>
            </a:p>
          </p:txBody>
        </p:sp>
        <p:sp>
          <p:nvSpPr>
            <p:cNvPr id="5" name="Freeform 12"/>
            <p:cNvSpPr/>
            <p:nvPr/>
          </p:nvSpPr>
          <p:spPr>
            <a:xfrm>
              <a:off x="3035387" y="3156527"/>
              <a:ext cx="646718" cy="2322210"/>
            </a:xfrm>
            <a:custGeom>
              <a:avLst/>
              <a:gdLst>
                <a:gd name="f0" fmla="val w"/>
                <a:gd name="f1" fmla="val h"/>
                <a:gd name="f2" fmla="val 0"/>
                <a:gd name="f3" fmla="val 140"/>
                <a:gd name="f4" fmla="val 504"/>
                <a:gd name="f5" fmla="val 86"/>
                <a:gd name="f6" fmla="val 350"/>
                <a:gd name="f7" fmla="val 103"/>
                <a:gd name="f8" fmla="val 402"/>
                <a:gd name="f9" fmla="val 120"/>
                <a:gd name="f10" fmla="val 453"/>
                <a:gd name="f11" fmla="val 139"/>
                <a:gd name="f12" fmla="val 495"/>
                <a:gd name="f13" fmla="val 487"/>
                <a:gd name="f14" fmla="val 478"/>
                <a:gd name="f15" fmla="val 124"/>
                <a:gd name="f16" fmla="val 435"/>
                <a:gd name="f17" fmla="val 109"/>
                <a:gd name="f18" fmla="val 391"/>
                <a:gd name="f19" fmla="val 95"/>
                <a:gd name="f20" fmla="val 347"/>
                <a:gd name="f21" fmla="val 58"/>
                <a:gd name="f22" fmla="val 233"/>
                <a:gd name="f23" fmla="val 27"/>
                <a:gd name="f24" fmla="val 117"/>
                <a:gd name="f25" fmla="val 2"/>
                <a:gd name="f26" fmla="val 20"/>
                <a:gd name="f27" fmla="val 4"/>
                <a:gd name="f28" fmla="val 41"/>
                <a:gd name="f29" fmla="val 6"/>
                <a:gd name="f30" fmla="val 61"/>
                <a:gd name="f31" fmla="val 30"/>
                <a:gd name="f32" fmla="val 158"/>
                <a:gd name="f33" fmla="val 56"/>
                <a:gd name="f34" fmla="val 255"/>
                <a:gd name="f35" fmla="*/ f0 1 140"/>
                <a:gd name="f36" fmla="*/ f1 1 504"/>
                <a:gd name="f37" fmla="+- f4 0 f2"/>
                <a:gd name="f38" fmla="+- f3 0 f2"/>
                <a:gd name="f39" fmla="*/ f38 1 140"/>
                <a:gd name="f40" fmla="*/ f37 1 504"/>
                <a:gd name="f41" fmla="*/ 0 1 f39"/>
                <a:gd name="f42" fmla="*/ f3 1 f39"/>
                <a:gd name="f43" fmla="*/ 0 1 f40"/>
                <a:gd name="f44" fmla="*/ f4 1 f40"/>
                <a:gd name="f45" fmla="*/ f41 f35 1"/>
                <a:gd name="f46" fmla="*/ f42 f35 1"/>
                <a:gd name="f47" fmla="*/ f44 f36 1"/>
                <a:gd name="f48" fmla="*/ f43 f36 1"/>
              </a:gdLst>
              <a:ahLst/>
              <a:cxnLst>
                <a:cxn ang="3cd4">
                  <a:pos x="hc" y="t"/>
                </a:cxn>
                <a:cxn ang="0">
                  <a:pos x="r" y="vc"/>
                </a:cxn>
                <a:cxn ang="cd4">
                  <a:pos x="hc" y="b"/>
                </a:cxn>
                <a:cxn ang="cd2">
                  <a:pos x="l" y="vc"/>
                </a:cxn>
              </a:cxnLst>
              <a:rect l="f45" t="f48" r="f46" b="f47"/>
              <a:pathLst>
                <a:path w="140" h="504">
                  <a:moveTo>
                    <a:pt x="f5" y="f6"/>
                  </a:moveTo>
                  <a:cubicBezTo>
                    <a:pt x="f7" y="f8"/>
                    <a:pt x="f9" y="f10"/>
                    <a:pt x="f11" y="f4"/>
                  </a:cubicBezTo>
                  <a:cubicBezTo>
                    <a:pt x="f11" y="f12"/>
                    <a:pt x="f11" y="f13"/>
                    <a:pt x="f3" y="f14"/>
                  </a:cubicBezTo>
                  <a:cubicBezTo>
                    <a:pt x="f15" y="f16"/>
                    <a:pt x="f17" y="f18"/>
                    <a:pt x="f19" y="f20"/>
                  </a:cubicBezTo>
                  <a:cubicBezTo>
                    <a:pt x="f21" y="f22"/>
                    <a:pt x="f23" y="f24"/>
                    <a:pt x="f2" y="f2"/>
                  </a:cubicBezTo>
                  <a:cubicBezTo>
                    <a:pt x="f25" y="f26"/>
                    <a:pt x="f27" y="f28"/>
                    <a:pt x="f29" y="f30"/>
                  </a:cubicBezTo>
                  <a:cubicBezTo>
                    <a:pt x="f31" y="f32"/>
                    <a:pt x="f33" y="f34"/>
                    <a:pt x="f5" y="f6"/>
                  </a:cubicBezTo>
                  <a:close/>
                </a:path>
              </a:pathLst>
            </a:custGeom>
            <a:solidFill>
              <a:srgbClr val="766F54">
                <a:alpha val="20000"/>
              </a:srgbClr>
            </a:solidFill>
            <a:ln>
              <a:noFill/>
              <a:prstDash val="solid"/>
            </a:ln>
          </p:spPr>
          <p:txBody>
            <a:bodyPr vert="horz" wrap="square" lIns="0" tIns="0" rIns="0" bIns="0" anchor="t" anchorCtr="0" compatLnSpc="1"/>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hr-HR" sz="1800" b="0" i="0" u="none" strike="noStrike" kern="1200" cap="none" spc="0" baseline="0">
                <a:solidFill>
                  <a:srgbClr val="000000"/>
                </a:solidFill>
                <a:uFillTx/>
                <a:latin typeface="Calibri"/>
              </a:endParaRPr>
            </a:p>
          </p:txBody>
        </p:sp>
        <p:sp>
          <p:nvSpPr>
            <p:cNvPr id="6" name="Freeform 13"/>
            <p:cNvSpPr/>
            <p:nvPr/>
          </p:nvSpPr>
          <p:spPr>
            <a:xfrm>
              <a:off x="3713780" y="5447062"/>
              <a:ext cx="609447" cy="1420163"/>
            </a:xfrm>
            <a:custGeom>
              <a:avLst/>
              <a:gdLst>
                <a:gd name="f0" fmla="val w"/>
                <a:gd name="f1" fmla="val h"/>
                <a:gd name="f2" fmla="val 0"/>
                <a:gd name="f3" fmla="val 132"/>
                <a:gd name="f4" fmla="val 308"/>
                <a:gd name="f5" fmla="val 8"/>
                <a:gd name="f6" fmla="val 22"/>
                <a:gd name="f7" fmla="val 5"/>
                <a:gd name="f8" fmla="val 15"/>
                <a:gd name="f9" fmla="val 2"/>
                <a:gd name="f10" fmla="val 10"/>
                <a:gd name="f11" fmla="val 19"/>
                <a:gd name="f12" fmla="val 29"/>
                <a:gd name="f13" fmla="val 21"/>
                <a:gd name="f14" fmla="val 85"/>
                <a:gd name="f15" fmla="val 44"/>
                <a:gd name="f16" fmla="val 140"/>
                <a:gd name="f17" fmla="val 68"/>
                <a:gd name="f18" fmla="val 194"/>
                <a:gd name="f19" fmla="val 232"/>
                <a:gd name="f20" fmla="val 104"/>
                <a:gd name="f21" fmla="val 270"/>
                <a:gd name="f22" fmla="val 123"/>
                <a:gd name="f23" fmla="val 113"/>
                <a:gd name="f24" fmla="val 269"/>
                <a:gd name="f25" fmla="val 94"/>
                <a:gd name="f26" fmla="val 230"/>
                <a:gd name="f27" fmla="val 77"/>
                <a:gd name="f28" fmla="val 190"/>
                <a:gd name="f29" fmla="val 52"/>
                <a:gd name="f30" fmla="val 135"/>
                <a:gd name="f31" fmla="val 79"/>
                <a:gd name="f32" fmla="*/ f0 1 132"/>
                <a:gd name="f33" fmla="*/ f1 1 308"/>
                <a:gd name="f34" fmla="+- f4 0 f2"/>
                <a:gd name="f35" fmla="+- f3 0 f2"/>
                <a:gd name="f36" fmla="*/ f35 1 132"/>
                <a:gd name="f37" fmla="*/ f34 1 308"/>
                <a:gd name="f38" fmla="*/ 0 1 f36"/>
                <a:gd name="f39" fmla="*/ f3 1 f36"/>
                <a:gd name="f40" fmla="*/ 0 1 f37"/>
                <a:gd name="f41" fmla="*/ f4 1 f37"/>
                <a:gd name="f42" fmla="*/ f38 f32 1"/>
                <a:gd name="f43" fmla="*/ f39 f32 1"/>
                <a:gd name="f44" fmla="*/ f41 f33 1"/>
                <a:gd name="f45" fmla="*/ f40 f33 1"/>
              </a:gdLst>
              <a:ahLst/>
              <a:cxnLst>
                <a:cxn ang="3cd4">
                  <a:pos x="hc" y="t"/>
                </a:cxn>
                <a:cxn ang="0">
                  <a:pos x="r" y="vc"/>
                </a:cxn>
                <a:cxn ang="cd4">
                  <a:pos x="hc" y="b"/>
                </a:cxn>
                <a:cxn ang="cd2">
                  <a:pos x="l" y="vc"/>
                </a:cxn>
              </a:cxnLst>
              <a:rect l="f42" t="f45" r="f43" b="f44"/>
              <a:pathLst>
                <a:path w="132" h="308">
                  <a:moveTo>
                    <a:pt x="f5" y="f6"/>
                  </a:moveTo>
                  <a:cubicBezTo>
                    <a:pt x="f7" y="f8"/>
                    <a:pt x="f9" y="f5"/>
                    <a:pt x="f2" y="f2"/>
                  </a:cubicBezTo>
                  <a:cubicBezTo>
                    <a:pt x="f2" y="f10"/>
                    <a:pt x="f2" y="f11"/>
                    <a:pt x="f2" y="f12"/>
                  </a:cubicBezTo>
                  <a:cubicBezTo>
                    <a:pt x="f13" y="f14"/>
                    <a:pt x="f15" y="f16"/>
                    <a:pt x="f17" y="f18"/>
                  </a:cubicBezTo>
                  <a:cubicBezTo>
                    <a:pt x="f14" y="f19"/>
                    <a:pt x="f20" y="f21"/>
                    <a:pt x="f22" y="f4"/>
                  </a:cubicBezTo>
                  <a:cubicBezTo>
                    <a:pt x="f3" y="f4"/>
                    <a:pt x="f3" y="f4"/>
                    <a:pt x="f3" y="f4"/>
                  </a:cubicBezTo>
                  <a:cubicBezTo>
                    <a:pt x="f23" y="f24"/>
                    <a:pt x="f25" y="f26"/>
                    <a:pt x="f27" y="f28"/>
                  </a:cubicBezTo>
                  <a:cubicBezTo>
                    <a:pt x="f29" y="f30"/>
                    <a:pt x="f12" y="f31"/>
                    <a:pt x="f5" y="f6"/>
                  </a:cubicBezTo>
                  <a:close/>
                </a:path>
              </a:pathLst>
            </a:custGeom>
            <a:solidFill>
              <a:srgbClr val="766F54">
                <a:alpha val="20000"/>
              </a:srgbClr>
            </a:solidFill>
            <a:ln>
              <a:noFill/>
              <a:prstDash val="solid"/>
            </a:ln>
          </p:spPr>
          <p:txBody>
            <a:bodyPr vert="horz" wrap="square" lIns="0" tIns="0" rIns="0" bIns="0" anchor="t" anchorCtr="0" compatLnSpc="1"/>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hr-HR" sz="1800" b="0" i="0" u="none" strike="noStrike" kern="1200" cap="none" spc="0" baseline="0">
                <a:solidFill>
                  <a:srgbClr val="000000"/>
                </a:solidFill>
                <a:uFillTx/>
                <a:latin typeface="Calibri"/>
              </a:endParaRPr>
            </a:p>
          </p:txBody>
        </p:sp>
        <p:sp>
          <p:nvSpPr>
            <p:cNvPr id="7" name="Freeform 14"/>
            <p:cNvSpPr/>
            <p:nvPr/>
          </p:nvSpPr>
          <p:spPr>
            <a:xfrm>
              <a:off x="3866613" y="6503798"/>
              <a:ext cx="171468" cy="363428"/>
            </a:xfrm>
            <a:custGeom>
              <a:avLst/>
              <a:gdLst>
                <a:gd name="f0" fmla="val w"/>
                <a:gd name="f1" fmla="val h"/>
                <a:gd name="f2" fmla="val 0"/>
                <a:gd name="f3" fmla="val 37"/>
                <a:gd name="f4" fmla="val 79"/>
                <a:gd name="f5" fmla="val 28"/>
                <a:gd name="f6" fmla="val 24"/>
                <a:gd name="f7" fmla="val 53"/>
                <a:gd name="f8" fmla="val 12"/>
                <a:gd name="f9" fmla="val 27"/>
                <a:gd name="f10" fmla="val 8"/>
                <a:gd name="f11" fmla="val 17"/>
                <a:gd name="f12" fmla="*/ f0 1 37"/>
                <a:gd name="f13" fmla="*/ f1 1 79"/>
                <a:gd name="f14" fmla="+- f4 0 f2"/>
                <a:gd name="f15" fmla="+- f3 0 f2"/>
                <a:gd name="f16" fmla="*/ f15 1 37"/>
                <a:gd name="f17" fmla="*/ f14 1 79"/>
                <a:gd name="f18" fmla="*/ 0 1 f16"/>
                <a:gd name="f19" fmla="*/ f3 1 f16"/>
                <a:gd name="f20" fmla="*/ 0 1 f17"/>
                <a:gd name="f21" fmla="*/ f4 1 f17"/>
                <a:gd name="f22" fmla="*/ f18 f12 1"/>
                <a:gd name="f23" fmla="*/ f19 f12 1"/>
                <a:gd name="f24" fmla="*/ f21 f13 1"/>
                <a:gd name="f25" fmla="*/ f20 f13 1"/>
              </a:gdLst>
              <a:ahLst/>
              <a:cxnLst>
                <a:cxn ang="3cd4">
                  <a:pos x="hc" y="t"/>
                </a:cxn>
                <a:cxn ang="0">
                  <a:pos x="r" y="vc"/>
                </a:cxn>
                <a:cxn ang="cd4">
                  <a:pos x="hc" y="b"/>
                </a:cxn>
                <a:cxn ang="cd2">
                  <a:pos x="l" y="vc"/>
                </a:cxn>
              </a:cxnLst>
              <a:rect l="f22" t="f25" r="f23" b="f24"/>
              <a:pathLst>
                <a:path w="37" h="79">
                  <a:moveTo>
                    <a:pt x="f5" y="f4"/>
                  </a:moveTo>
                  <a:cubicBezTo>
                    <a:pt x="f3" y="f4"/>
                    <a:pt x="f3" y="f4"/>
                    <a:pt x="f3" y="f4"/>
                  </a:cubicBezTo>
                  <a:cubicBezTo>
                    <a:pt x="f6" y="f7"/>
                    <a:pt x="f8" y="f9"/>
                    <a:pt x="f2" y="f2"/>
                  </a:cubicBezTo>
                  <a:cubicBezTo>
                    <a:pt x="f10" y="f9"/>
                    <a:pt x="f11" y="f7"/>
                    <a:pt x="f5" y="f4"/>
                  </a:cubicBezTo>
                  <a:close/>
                </a:path>
              </a:pathLst>
            </a:custGeom>
            <a:solidFill>
              <a:srgbClr val="766F54">
                <a:alpha val="20000"/>
              </a:srgbClr>
            </a:solidFill>
            <a:ln>
              <a:noFill/>
              <a:prstDash val="solid"/>
            </a:ln>
          </p:spPr>
          <p:txBody>
            <a:bodyPr vert="horz" wrap="square" lIns="0" tIns="0" rIns="0" bIns="0" anchor="t" anchorCtr="0" compatLnSpc="1"/>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hr-HR" sz="1800" b="0" i="0" u="none" strike="noStrike" kern="1200" cap="none" spc="0" baseline="0">
                <a:solidFill>
                  <a:srgbClr val="000000"/>
                </a:solidFill>
                <a:uFillTx/>
                <a:latin typeface="Calibri"/>
              </a:endParaRPr>
            </a:p>
          </p:txBody>
        </p:sp>
        <p:sp>
          <p:nvSpPr>
            <p:cNvPr id="8" name="Freeform 15"/>
            <p:cNvSpPr/>
            <p:nvPr/>
          </p:nvSpPr>
          <p:spPr>
            <a:xfrm>
              <a:off x="3007425" y="3201259"/>
              <a:ext cx="821908" cy="3328635"/>
            </a:xfrm>
            <a:custGeom>
              <a:avLst/>
              <a:gdLst>
                <a:gd name="f0" fmla="val w"/>
                <a:gd name="f1" fmla="val h"/>
                <a:gd name="f2" fmla="val 0"/>
                <a:gd name="f3" fmla="val 178"/>
                <a:gd name="f4" fmla="val 722"/>
                <a:gd name="f5" fmla="val 162"/>
                <a:gd name="f6" fmla="val 660"/>
                <a:gd name="f7" fmla="val 145"/>
                <a:gd name="f8" fmla="val 618"/>
                <a:gd name="f9" fmla="val 130"/>
                <a:gd name="f10" fmla="val 576"/>
                <a:gd name="f11" fmla="val 116"/>
                <a:gd name="f12" fmla="val 534"/>
                <a:gd name="f13" fmla="val 84"/>
                <a:gd name="f14" fmla="val 437"/>
                <a:gd name="f15" fmla="val 59"/>
                <a:gd name="f16" fmla="val 337"/>
                <a:gd name="f17" fmla="val 40"/>
                <a:gd name="f18" fmla="val 236"/>
                <a:gd name="f19" fmla="val 29"/>
                <a:gd name="f20" fmla="val 175"/>
                <a:gd name="f21" fmla="val 20"/>
                <a:gd name="f22" fmla="val 113"/>
                <a:gd name="f23" fmla="val 12"/>
                <a:gd name="f24" fmla="val 51"/>
                <a:gd name="f25" fmla="val 8"/>
                <a:gd name="f26" fmla="val 34"/>
                <a:gd name="f27" fmla="val 4"/>
                <a:gd name="f28" fmla="val 17"/>
                <a:gd name="f29" fmla="val 79"/>
                <a:gd name="f30" fmla="val 19"/>
                <a:gd name="f31" fmla="val 159"/>
                <a:gd name="f32" fmla="val 33"/>
                <a:gd name="f33" fmla="val 237"/>
                <a:gd name="f34" fmla="val 339"/>
                <a:gd name="f35" fmla="val 76"/>
                <a:gd name="f36" fmla="val 439"/>
                <a:gd name="f37" fmla="val 107"/>
                <a:gd name="f38" fmla="val 537"/>
                <a:gd name="f39" fmla="val 123"/>
                <a:gd name="f40" fmla="val 586"/>
                <a:gd name="f41" fmla="val 141"/>
                <a:gd name="f42" fmla="val 634"/>
                <a:gd name="f43" fmla="val 160"/>
                <a:gd name="f44" fmla="val 681"/>
                <a:gd name="f45" fmla="val 166"/>
                <a:gd name="f46" fmla="val 695"/>
                <a:gd name="f47" fmla="val 172"/>
                <a:gd name="f48" fmla="val 708"/>
                <a:gd name="f49" fmla="val 176"/>
                <a:gd name="f50" fmla="val 717"/>
                <a:gd name="f51" fmla="val 713"/>
                <a:gd name="f52" fmla="val 174"/>
                <a:gd name="f53" fmla="val 169"/>
                <a:gd name="f54" fmla="val 692"/>
                <a:gd name="f55" fmla="val 165"/>
                <a:gd name="f56" fmla="val 676"/>
                <a:gd name="f57" fmla="*/ f0 1 178"/>
                <a:gd name="f58" fmla="*/ f1 1 722"/>
                <a:gd name="f59" fmla="+- f4 0 f2"/>
                <a:gd name="f60" fmla="+- f3 0 f2"/>
                <a:gd name="f61" fmla="*/ f60 1 178"/>
                <a:gd name="f62" fmla="*/ f59 1 722"/>
                <a:gd name="f63" fmla="*/ 0 1 f61"/>
                <a:gd name="f64" fmla="*/ f3 1 f61"/>
                <a:gd name="f65" fmla="*/ 0 1 f62"/>
                <a:gd name="f66" fmla="*/ f4 1 f62"/>
                <a:gd name="f67" fmla="*/ f63 f57 1"/>
                <a:gd name="f68" fmla="*/ f64 f57 1"/>
                <a:gd name="f69" fmla="*/ f66 f58 1"/>
                <a:gd name="f70" fmla="*/ f65 f58 1"/>
              </a:gdLst>
              <a:ahLst/>
              <a:cxnLst>
                <a:cxn ang="3cd4">
                  <a:pos x="hc" y="t"/>
                </a:cxn>
                <a:cxn ang="0">
                  <a:pos x="r" y="vc"/>
                </a:cxn>
                <a:cxn ang="cd4">
                  <a:pos x="hc" y="b"/>
                </a:cxn>
                <a:cxn ang="cd2">
                  <a:pos x="l" y="vc"/>
                </a:cxn>
              </a:cxnLst>
              <a:rect l="f67" t="f70" r="f68" b="f69"/>
              <a:pathLst>
                <a:path w="178" h="722">
                  <a:moveTo>
                    <a:pt x="f5" y="f6"/>
                  </a:moveTo>
                  <a:cubicBezTo>
                    <a:pt x="f7" y="f8"/>
                    <a:pt x="f9" y="f10"/>
                    <a:pt x="f11" y="f12"/>
                  </a:cubicBezTo>
                  <a:cubicBezTo>
                    <a:pt x="f13" y="f14"/>
                    <a:pt x="f15" y="f16"/>
                    <a:pt x="f17" y="f18"/>
                  </a:cubicBezTo>
                  <a:cubicBezTo>
                    <a:pt x="f19" y="f20"/>
                    <a:pt x="f21" y="f22"/>
                    <a:pt x="f23" y="f24"/>
                  </a:cubicBezTo>
                  <a:cubicBezTo>
                    <a:pt x="f25" y="f26"/>
                    <a:pt x="f27" y="f28"/>
                    <a:pt x="f2" y="f2"/>
                  </a:cubicBezTo>
                  <a:cubicBezTo>
                    <a:pt x="f25" y="f29"/>
                    <a:pt x="f30" y="f31"/>
                    <a:pt x="f32" y="f33"/>
                  </a:cubicBezTo>
                  <a:cubicBezTo>
                    <a:pt x="f24" y="f34"/>
                    <a:pt x="f35" y="f36"/>
                    <a:pt x="f37" y="f38"/>
                  </a:cubicBezTo>
                  <a:cubicBezTo>
                    <a:pt x="f39" y="f40"/>
                    <a:pt x="f41" y="f42"/>
                    <a:pt x="f43" y="f44"/>
                  </a:cubicBezTo>
                  <a:cubicBezTo>
                    <a:pt x="f45" y="f46"/>
                    <a:pt x="f47" y="f48"/>
                    <a:pt x="f3" y="f4"/>
                  </a:cubicBezTo>
                  <a:cubicBezTo>
                    <a:pt x="f49" y="f50"/>
                    <a:pt x="f20" y="f51"/>
                    <a:pt x="f52" y="f48"/>
                  </a:cubicBezTo>
                  <a:cubicBezTo>
                    <a:pt x="f53" y="f54"/>
                    <a:pt x="f55" y="f56"/>
                    <a:pt x="f5" y="f6"/>
                  </a:cubicBezTo>
                  <a:close/>
                </a:path>
              </a:pathLst>
            </a:custGeom>
            <a:solidFill>
              <a:srgbClr val="766F54">
                <a:alpha val="20000"/>
              </a:srgbClr>
            </a:solidFill>
            <a:ln>
              <a:noFill/>
              <a:prstDash val="solid"/>
            </a:ln>
          </p:spPr>
          <p:txBody>
            <a:bodyPr vert="horz" wrap="square" lIns="0" tIns="0" rIns="0" bIns="0" anchor="t" anchorCtr="0" compatLnSpc="1"/>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hr-HR" sz="1800" b="0" i="0" u="none" strike="noStrike" kern="1200" cap="none" spc="0" baseline="0">
                <a:solidFill>
                  <a:srgbClr val="000000"/>
                </a:solidFill>
                <a:uFillTx/>
                <a:latin typeface="Calibri"/>
              </a:endParaRPr>
            </a:p>
          </p:txBody>
        </p:sp>
        <p:sp>
          <p:nvSpPr>
            <p:cNvPr id="9" name="Freeform 16"/>
            <p:cNvSpPr/>
            <p:nvPr/>
          </p:nvSpPr>
          <p:spPr>
            <a:xfrm>
              <a:off x="2929152" y="228600"/>
              <a:ext cx="106234" cy="2927927"/>
            </a:xfrm>
            <a:custGeom>
              <a:avLst/>
              <a:gdLst>
                <a:gd name="f0" fmla="val w"/>
                <a:gd name="f1" fmla="val h"/>
                <a:gd name="f2" fmla="val 0"/>
                <a:gd name="f3" fmla="val 23"/>
                <a:gd name="f4" fmla="val 635"/>
                <a:gd name="f5" fmla="val 11"/>
                <a:gd name="f6" fmla="val 577"/>
                <a:gd name="f7" fmla="val 12"/>
                <a:gd name="f8" fmla="val 581"/>
                <a:gd name="f9" fmla="val 585"/>
                <a:gd name="f10" fmla="val 589"/>
                <a:gd name="f11" fmla="val 15"/>
                <a:gd name="f12" fmla="val 603"/>
                <a:gd name="f13" fmla="val 19"/>
                <a:gd name="f14" fmla="val 617"/>
                <a:gd name="f15" fmla="val 22"/>
                <a:gd name="f16" fmla="val 632"/>
                <a:gd name="f17" fmla="val 633"/>
                <a:gd name="f18" fmla="val 634"/>
                <a:gd name="f19" fmla="val 21"/>
                <a:gd name="f20" fmla="val 615"/>
                <a:gd name="f21" fmla="val 596"/>
                <a:gd name="f22" fmla="val 17"/>
                <a:gd name="f23" fmla="val 576"/>
                <a:gd name="f24" fmla="val 9"/>
                <a:gd name="f25" fmla="val 474"/>
                <a:gd name="f26" fmla="val 5"/>
                <a:gd name="f27" fmla="val 372"/>
                <a:gd name="f28" fmla="val 269"/>
                <a:gd name="f29" fmla="val 6"/>
                <a:gd name="f30" fmla="val 179"/>
                <a:gd name="f31" fmla="val 90"/>
                <a:gd name="f32" fmla="val 89"/>
                <a:gd name="f33" fmla="val 2"/>
                <a:gd name="f34" fmla="val 1"/>
                <a:gd name="f35" fmla="val 3"/>
                <a:gd name="f36" fmla="*/ f0 1 23"/>
                <a:gd name="f37" fmla="*/ f1 1 635"/>
                <a:gd name="f38" fmla="+- f4 0 f2"/>
                <a:gd name="f39" fmla="+- f3 0 f2"/>
                <a:gd name="f40" fmla="*/ f39 1 23"/>
                <a:gd name="f41" fmla="*/ f38 1 635"/>
                <a:gd name="f42" fmla="*/ 0 1 f40"/>
                <a:gd name="f43" fmla="*/ f3 1 f40"/>
                <a:gd name="f44" fmla="*/ 0 1 f41"/>
                <a:gd name="f45" fmla="*/ f4 1 f41"/>
                <a:gd name="f46" fmla="*/ f42 f36 1"/>
                <a:gd name="f47" fmla="*/ f43 f36 1"/>
                <a:gd name="f48" fmla="*/ f45 f37 1"/>
                <a:gd name="f49" fmla="*/ f44 f37 1"/>
              </a:gdLst>
              <a:ahLst/>
              <a:cxnLst>
                <a:cxn ang="3cd4">
                  <a:pos x="hc" y="t"/>
                </a:cxn>
                <a:cxn ang="0">
                  <a:pos x="r" y="vc"/>
                </a:cxn>
                <a:cxn ang="cd4">
                  <a:pos x="hc" y="b"/>
                </a:cxn>
                <a:cxn ang="cd2">
                  <a:pos x="l" y="vc"/>
                </a:cxn>
              </a:cxnLst>
              <a:rect l="f46" t="f49" r="f47" b="f48"/>
              <a:pathLst>
                <a:path w="23" h="635">
                  <a:moveTo>
                    <a:pt x="f5" y="f6"/>
                  </a:moveTo>
                  <a:cubicBezTo>
                    <a:pt x="f7" y="f8"/>
                    <a:pt x="f7" y="f9"/>
                    <a:pt x="f7" y="f10"/>
                  </a:cubicBezTo>
                  <a:cubicBezTo>
                    <a:pt x="f11" y="f12"/>
                    <a:pt x="f13" y="f14"/>
                    <a:pt x="f15" y="f16"/>
                  </a:cubicBezTo>
                  <a:cubicBezTo>
                    <a:pt x="f15" y="f17"/>
                    <a:pt x="f15" y="f18"/>
                    <a:pt x="f3" y="f4"/>
                  </a:cubicBezTo>
                  <a:cubicBezTo>
                    <a:pt x="f19" y="f20"/>
                    <a:pt x="f13" y="f21"/>
                    <a:pt x="f22" y="f23"/>
                  </a:cubicBezTo>
                  <a:cubicBezTo>
                    <a:pt x="f24" y="f25"/>
                    <a:pt x="f26" y="f27"/>
                    <a:pt x="f26" y="f28"/>
                  </a:cubicBezTo>
                  <a:cubicBezTo>
                    <a:pt x="f29" y="f30"/>
                    <a:pt x="f24" y="f31"/>
                    <a:pt x="f11" y="f2"/>
                  </a:cubicBezTo>
                  <a:cubicBezTo>
                    <a:pt x="f7" y="f2"/>
                    <a:pt x="f7" y="f2"/>
                    <a:pt x="f7" y="f2"/>
                  </a:cubicBezTo>
                  <a:cubicBezTo>
                    <a:pt x="f26" y="f32"/>
                    <a:pt x="f33" y="f30"/>
                    <a:pt x="f34" y="f28"/>
                  </a:cubicBezTo>
                  <a:cubicBezTo>
                    <a:pt x="f2" y="f27"/>
                    <a:pt x="f35" y="f25"/>
                    <a:pt x="f5" y="f6"/>
                  </a:cubicBezTo>
                  <a:close/>
                </a:path>
              </a:pathLst>
            </a:custGeom>
            <a:solidFill>
              <a:srgbClr val="766F54">
                <a:alpha val="20000"/>
              </a:srgbClr>
            </a:solidFill>
            <a:ln>
              <a:noFill/>
              <a:prstDash val="solid"/>
            </a:ln>
          </p:spPr>
          <p:txBody>
            <a:bodyPr vert="horz" wrap="square" lIns="0" tIns="0" rIns="0" bIns="0" anchor="t" anchorCtr="0" compatLnSpc="1"/>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hr-HR" sz="1800" b="0" i="0" u="none" strike="noStrike" kern="1200" cap="none" spc="0" baseline="0">
                <a:solidFill>
                  <a:srgbClr val="000000"/>
                </a:solidFill>
                <a:uFillTx/>
                <a:latin typeface="Calibri"/>
              </a:endParaRPr>
            </a:p>
          </p:txBody>
        </p:sp>
        <p:sp>
          <p:nvSpPr>
            <p:cNvPr id="10" name="Freeform 17"/>
            <p:cNvSpPr/>
            <p:nvPr/>
          </p:nvSpPr>
          <p:spPr>
            <a:xfrm>
              <a:off x="2985058" y="2944066"/>
              <a:ext cx="78272" cy="493885"/>
            </a:xfrm>
            <a:custGeom>
              <a:avLst/>
              <a:gdLst>
                <a:gd name="f0" fmla="val w"/>
                <a:gd name="f1" fmla="val h"/>
                <a:gd name="f2" fmla="val 0"/>
                <a:gd name="f3" fmla="val 17"/>
                <a:gd name="f4" fmla="val 107"/>
                <a:gd name="f5" fmla="val 2"/>
                <a:gd name="f6" fmla="val 19"/>
                <a:gd name="f7" fmla="val 3"/>
                <a:gd name="f8" fmla="val 37"/>
                <a:gd name="f9" fmla="val 5"/>
                <a:gd name="f10" fmla="val 56"/>
                <a:gd name="f11" fmla="val 9"/>
                <a:gd name="f12" fmla="val 73"/>
                <a:gd name="f13" fmla="val 13"/>
                <a:gd name="f14" fmla="val 90"/>
                <a:gd name="f15" fmla="val 15"/>
                <a:gd name="f16" fmla="val 87"/>
                <a:gd name="f17" fmla="val 66"/>
                <a:gd name="f18" fmla="val 11"/>
                <a:gd name="f19" fmla="val 46"/>
                <a:gd name="f20" fmla="val 10"/>
                <a:gd name="f21" fmla="val 45"/>
                <a:gd name="f22" fmla="val 44"/>
                <a:gd name="f23" fmla="val 43"/>
                <a:gd name="f24" fmla="val 7"/>
                <a:gd name="f25" fmla="val 28"/>
                <a:gd name="f26" fmla="val 14"/>
                <a:gd name="f27" fmla="*/ f0 1 17"/>
                <a:gd name="f28" fmla="*/ f1 1 107"/>
                <a:gd name="f29" fmla="+- f4 0 f2"/>
                <a:gd name="f30" fmla="+- f3 0 f2"/>
                <a:gd name="f31" fmla="*/ f30 1 17"/>
                <a:gd name="f32" fmla="*/ f29 1 107"/>
                <a:gd name="f33" fmla="*/ 0 1 f31"/>
                <a:gd name="f34" fmla="*/ f3 1 f31"/>
                <a:gd name="f35" fmla="*/ 0 1 f32"/>
                <a:gd name="f36" fmla="*/ f4 1 f32"/>
                <a:gd name="f37" fmla="*/ f33 f27 1"/>
                <a:gd name="f38" fmla="*/ f34 f27 1"/>
                <a:gd name="f39" fmla="*/ f36 f28 1"/>
                <a:gd name="f40" fmla="*/ f35 f28 1"/>
              </a:gdLst>
              <a:ahLst/>
              <a:cxnLst>
                <a:cxn ang="3cd4">
                  <a:pos x="hc" y="t"/>
                </a:cxn>
                <a:cxn ang="0">
                  <a:pos x="r" y="vc"/>
                </a:cxn>
                <a:cxn ang="cd4">
                  <a:pos x="hc" y="b"/>
                </a:cxn>
                <a:cxn ang="cd2">
                  <a:pos x="l" y="vc"/>
                </a:cxn>
              </a:cxnLst>
              <a:rect l="f37" t="f40" r="f38" b="f39"/>
              <a:pathLst>
                <a:path w="17" h="107">
                  <a:moveTo>
                    <a:pt x="f2" y="f2"/>
                  </a:moveTo>
                  <a:cubicBezTo>
                    <a:pt x="f5" y="f6"/>
                    <a:pt x="f7" y="f8"/>
                    <a:pt x="f9" y="f10"/>
                  </a:cubicBezTo>
                  <a:cubicBezTo>
                    <a:pt x="f11" y="f12"/>
                    <a:pt x="f13" y="f14"/>
                    <a:pt x="f3" y="f4"/>
                  </a:cubicBezTo>
                  <a:cubicBezTo>
                    <a:pt x="f15" y="f16"/>
                    <a:pt x="f13" y="f17"/>
                    <a:pt x="f18" y="f19"/>
                  </a:cubicBezTo>
                  <a:cubicBezTo>
                    <a:pt x="f20" y="f21"/>
                    <a:pt x="f20" y="f22"/>
                    <a:pt x="f20" y="f23"/>
                  </a:cubicBezTo>
                  <a:cubicBezTo>
                    <a:pt x="f24" y="f25"/>
                    <a:pt x="f7" y="f26"/>
                    <a:pt x="f2" y="f2"/>
                  </a:cubicBezTo>
                  <a:close/>
                </a:path>
              </a:pathLst>
            </a:custGeom>
            <a:solidFill>
              <a:srgbClr val="766F54">
                <a:alpha val="20000"/>
              </a:srgbClr>
            </a:solidFill>
            <a:ln>
              <a:noFill/>
              <a:prstDash val="solid"/>
            </a:ln>
          </p:spPr>
          <p:txBody>
            <a:bodyPr vert="horz" wrap="square" lIns="0" tIns="0" rIns="0" bIns="0" anchor="t" anchorCtr="0" compatLnSpc="1"/>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hr-HR" sz="1800" b="0" i="0" u="none" strike="noStrike" kern="1200" cap="none" spc="0" baseline="0">
                <a:solidFill>
                  <a:srgbClr val="000000"/>
                </a:solidFill>
                <a:uFillTx/>
                <a:latin typeface="Calibri"/>
              </a:endParaRPr>
            </a:p>
          </p:txBody>
        </p:sp>
        <p:sp>
          <p:nvSpPr>
            <p:cNvPr id="11" name="Freeform 18"/>
            <p:cNvSpPr/>
            <p:nvPr/>
          </p:nvSpPr>
          <p:spPr>
            <a:xfrm>
              <a:off x="3676509" y="5478746"/>
              <a:ext cx="190103" cy="1025051"/>
            </a:xfrm>
            <a:custGeom>
              <a:avLst/>
              <a:gdLst>
                <a:gd name="f0" fmla="val w"/>
                <a:gd name="f1" fmla="val h"/>
                <a:gd name="f2" fmla="val 0"/>
                <a:gd name="f3" fmla="val 41"/>
                <a:gd name="f4" fmla="val 222"/>
                <a:gd name="f5" fmla="val 31"/>
                <a:gd name="f6" fmla="val 2"/>
                <a:gd name="f7" fmla="val 62"/>
                <a:gd name="f8" fmla="val 5"/>
                <a:gd name="f9" fmla="val 93"/>
                <a:gd name="f10" fmla="val 8"/>
                <a:gd name="f11" fmla="val 117"/>
                <a:gd name="f12" fmla="val 12"/>
                <a:gd name="f13" fmla="val 142"/>
                <a:gd name="f14" fmla="val 17"/>
                <a:gd name="f15" fmla="val 166"/>
                <a:gd name="f16" fmla="val 19"/>
                <a:gd name="f17" fmla="val 172"/>
                <a:gd name="f18" fmla="val 22"/>
                <a:gd name="f19" fmla="val 178"/>
                <a:gd name="f20" fmla="val 24"/>
                <a:gd name="f21" fmla="val 184"/>
                <a:gd name="f22" fmla="val 30"/>
                <a:gd name="f23" fmla="val 197"/>
                <a:gd name="f24" fmla="val 35"/>
                <a:gd name="f25" fmla="val 209"/>
                <a:gd name="f26" fmla="val 40"/>
                <a:gd name="f27" fmla="val 219"/>
                <a:gd name="f28" fmla="val 39"/>
                <a:gd name="f29" fmla="val 215"/>
                <a:gd name="f30" fmla="val 38"/>
                <a:gd name="f31" fmla="val 212"/>
                <a:gd name="f32" fmla="val 26"/>
                <a:gd name="f33" fmla="val 18"/>
                <a:gd name="f34" fmla="val 132"/>
                <a:gd name="f35" fmla="val 13"/>
                <a:gd name="f36" fmla="val 92"/>
                <a:gd name="f37" fmla="val 11"/>
                <a:gd name="f38" fmla="val 68"/>
                <a:gd name="f39" fmla="val 9"/>
                <a:gd name="f40" fmla="val 45"/>
                <a:gd name="f41" fmla="val 21"/>
                <a:gd name="f42" fmla="val 7"/>
                <a:gd name="f43" fmla="val 20"/>
                <a:gd name="f44" fmla="val 6"/>
                <a:gd name="f45" fmla="*/ f0 1 41"/>
                <a:gd name="f46" fmla="*/ f1 1 222"/>
                <a:gd name="f47" fmla="+- f4 0 f2"/>
                <a:gd name="f48" fmla="+- f3 0 f2"/>
                <a:gd name="f49" fmla="*/ f48 1 41"/>
                <a:gd name="f50" fmla="*/ f47 1 222"/>
                <a:gd name="f51" fmla="*/ 0 1 f49"/>
                <a:gd name="f52" fmla="*/ f3 1 f49"/>
                <a:gd name="f53" fmla="*/ 0 1 f50"/>
                <a:gd name="f54" fmla="*/ f4 1 f50"/>
                <a:gd name="f55" fmla="*/ f51 f45 1"/>
                <a:gd name="f56" fmla="*/ f52 f45 1"/>
                <a:gd name="f57" fmla="*/ f54 f46 1"/>
                <a:gd name="f58" fmla="*/ f53 f46 1"/>
              </a:gdLst>
              <a:ahLst/>
              <a:cxnLst>
                <a:cxn ang="3cd4">
                  <a:pos x="hc" y="t"/>
                </a:cxn>
                <a:cxn ang="0">
                  <a:pos x="r" y="vc"/>
                </a:cxn>
                <a:cxn ang="cd4">
                  <a:pos x="hc" y="b"/>
                </a:cxn>
                <a:cxn ang="cd2">
                  <a:pos x="l" y="vc"/>
                </a:cxn>
              </a:cxnLst>
              <a:rect l="f55" t="f58" r="f56" b="f57"/>
              <a:pathLst>
                <a:path w="41" h="222">
                  <a:moveTo>
                    <a:pt x="f2" y="f2"/>
                  </a:moveTo>
                  <a:cubicBezTo>
                    <a:pt x="f2" y="f5"/>
                    <a:pt x="f6" y="f7"/>
                    <a:pt x="f8" y="f9"/>
                  </a:cubicBezTo>
                  <a:cubicBezTo>
                    <a:pt x="f10" y="f11"/>
                    <a:pt x="f12" y="f13"/>
                    <a:pt x="f14" y="f15"/>
                  </a:cubicBezTo>
                  <a:cubicBezTo>
                    <a:pt x="f16" y="f17"/>
                    <a:pt x="f18" y="f19"/>
                    <a:pt x="f20" y="f21"/>
                  </a:cubicBezTo>
                  <a:cubicBezTo>
                    <a:pt x="f22" y="f23"/>
                    <a:pt x="f24" y="f25"/>
                    <a:pt x="f3" y="f4"/>
                  </a:cubicBezTo>
                  <a:cubicBezTo>
                    <a:pt x="f26" y="f27"/>
                    <a:pt x="f28" y="f29"/>
                    <a:pt x="f30" y="f31"/>
                  </a:cubicBezTo>
                  <a:cubicBezTo>
                    <a:pt x="f32" y="f17"/>
                    <a:pt x="f33" y="f34"/>
                    <a:pt x="f35" y="f36"/>
                  </a:cubicBezTo>
                  <a:cubicBezTo>
                    <a:pt x="f37" y="f38"/>
                    <a:pt x="f39" y="f40"/>
                    <a:pt x="f10" y="f18"/>
                  </a:cubicBezTo>
                  <a:cubicBezTo>
                    <a:pt x="f10" y="f41"/>
                    <a:pt x="f42" y="f43"/>
                    <a:pt x="f42" y="f33"/>
                  </a:cubicBezTo>
                  <a:cubicBezTo>
                    <a:pt x="f8" y="f12"/>
                    <a:pt x="f6" y="f44"/>
                    <a:pt x="f2" y="f2"/>
                  </a:cubicBezTo>
                  <a:close/>
                </a:path>
              </a:pathLst>
            </a:custGeom>
            <a:solidFill>
              <a:srgbClr val="766F54">
                <a:alpha val="20000"/>
              </a:srgbClr>
            </a:solidFill>
            <a:ln>
              <a:noFill/>
              <a:prstDash val="solid"/>
            </a:ln>
          </p:spPr>
          <p:txBody>
            <a:bodyPr vert="horz" wrap="square" lIns="0" tIns="0" rIns="0" bIns="0" anchor="t" anchorCtr="0" compatLnSpc="1"/>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hr-HR" sz="1800" b="0" i="0" u="none" strike="noStrike" kern="1200" cap="none" spc="0" baseline="0">
                <a:solidFill>
                  <a:srgbClr val="000000"/>
                </a:solidFill>
                <a:uFillTx/>
                <a:latin typeface="Calibri"/>
              </a:endParaRPr>
            </a:p>
          </p:txBody>
        </p:sp>
        <p:sp>
          <p:nvSpPr>
            <p:cNvPr id="12" name="Freeform 19"/>
            <p:cNvSpPr/>
            <p:nvPr/>
          </p:nvSpPr>
          <p:spPr>
            <a:xfrm>
              <a:off x="3682096" y="1399022"/>
              <a:ext cx="2076209" cy="4048030"/>
            </a:xfrm>
            <a:custGeom>
              <a:avLst/>
              <a:gdLst>
                <a:gd name="f0" fmla="val w"/>
                <a:gd name="f1" fmla="val h"/>
                <a:gd name="f2" fmla="val 0"/>
                <a:gd name="f3" fmla="val 450"/>
                <a:gd name="f4" fmla="val 878"/>
                <a:gd name="f5" fmla="val 7"/>
                <a:gd name="f6" fmla="val 854"/>
                <a:gd name="f7" fmla="val 10"/>
                <a:gd name="f8" fmla="val 772"/>
                <a:gd name="f9" fmla="val 26"/>
                <a:gd name="f10" fmla="val 691"/>
                <a:gd name="f11" fmla="val 50"/>
                <a:gd name="f12" fmla="val 613"/>
                <a:gd name="f13" fmla="val 75"/>
                <a:gd name="f14" fmla="val 535"/>
                <a:gd name="f15" fmla="val 109"/>
                <a:gd name="f16" fmla="val 460"/>
                <a:gd name="f17" fmla="val 149"/>
                <a:gd name="f18" fmla="val 388"/>
                <a:gd name="f19" fmla="val 189"/>
                <a:gd name="f20" fmla="val 316"/>
                <a:gd name="f21" fmla="val 235"/>
                <a:gd name="f22" fmla="val 248"/>
                <a:gd name="f23" fmla="val 285"/>
                <a:gd name="f24" fmla="val 183"/>
                <a:gd name="f25" fmla="val 310"/>
                <a:gd name="f26" fmla="val 151"/>
                <a:gd name="f27" fmla="val 337"/>
                <a:gd name="f28" fmla="val 119"/>
                <a:gd name="f29" fmla="val 364"/>
                <a:gd name="f30" fmla="val 89"/>
                <a:gd name="f31" fmla="val 378"/>
                <a:gd name="f32" fmla="val 74"/>
                <a:gd name="f33" fmla="val 392"/>
                <a:gd name="f34" fmla="val 58"/>
                <a:gd name="f35" fmla="val 406"/>
                <a:gd name="f36" fmla="val 44"/>
                <a:gd name="f37" fmla="val 421"/>
                <a:gd name="f38" fmla="val 29"/>
                <a:gd name="f39" fmla="val 435"/>
                <a:gd name="f40" fmla="val 15"/>
                <a:gd name="f41" fmla="val 1"/>
                <a:gd name="f42" fmla="val 434"/>
                <a:gd name="f43" fmla="val 14"/>
                <a:gd name="f44" fmla="val 420"/>
                <a:gd name="f45" fmla="val 28"/>
                <a:gd name="f46" fmla="val 405"/>
                <a:gd name="f47" fmla="val 43"/>
                <a:gd name="f48" fmla="val 391"/>
                <a:gd name="f49" fmla="val 57"/>
                <a:gd name="f50" fmla="val 377"/>
                <a:gd name="f51" fmla="val 72"/>
                <a:gd name="f52" fmla="val 363"/>
                <a:gd name="f53" fmla="val 88"/>
                <a:gd name="f54" fmla="val 335"/>
                <a:gd name="f55" fmla="val 118"/>
                <a:gd name="f56" fmla="val 308"/>
                <a:gd name="f57" fmla="val 283"/>
                <a:gd name="f58" fmla="val 181"/>
                <a:gd name="f59" fmla="val 232"/>
                <a:gd name="f60" fmla="val 246"/>
                <a:gd name="f61" fmla="val 185"/>
                <a:gd name="f62" fmla="val 314"/>
                <a:gd name="f63" fmla="val 145"/>
                <a:gd name="f64" fmla="val 386"/>
                <a:gd name="f65" fmla="val 104"/>
                <a:gd name="f66" fmla="val 457"/>
                <a:gd name="f67" fmla="val 70"/>
                <a:gd name="f68" fmla="val 533"/>
                <a:gd name="f69" fmla="val 45"/>
                <a:gd name="f70" fmla="val 611"/>
                <a:gd name="f71" fmla="val 19"/>
                <a:gd name="f72" fmla="val 690"/>
                <a:gd name="f73" fmla="val 3"/>
                <a:gd name="f74" fmla="val 771"/>
                <a:gd name="f75" fmla="val 856"/>
                <a:gd name="f76" fmla="val 857"/>
                <a:gd name="f77" fmla="val 859"/>
                <a:gd name="f78" fmla="val 2"/>
                <a:gd name="f79" fmla="val 865"/>
                <a:gd name="f80" fmla="val 4"/>
                <a:gd name="f81" fmla="val 872"/>
                <a:gd name="f82" fmla="val 870"/>
                <a:gd name="f83" fmla="val 862"/>
                <a:gd name="f84" fmla="*/ f0 1 450"/>
                <a:gd name="f85" fmla="*/ f1 1 878"/>
                <a:gd name="f86" fmla="+- f4 0 f2"/>
                <a:gd name="f87" fmla="+- f3 0 f2"/>
                <a:gd name="f88" fmla="*/ f87 1 450"/>
                <a:gd name="f89" fmla="*/ f86 1 878"/>
                <a:gd name="f90" fmla="*/ 0 1 f88"/>
                <a:gd name="f91" fmla="*/ f3 1 f88"/>
                <a:gd name="f92" fmla="*/ 0 1 f89"/>
                <a:gd name="f93" fmla="*/ f4 1 f89"/>
                <a:gd name="f94" fmla="*/ f90 f84 1"/>
                <a:gd name="f95" fmla="*/ f91 f84 1"/>
                <a:gd name="f96" fmla="*/ f93 f85 1"/>
                <a:gd name="f97" fmla="*/ f92 f85 1"/>
              </a:gdLst>
              <a:ahLst/>
              <a:cxnLst>
                <a:cxn ang="3cd4">
                  <a:pos x="hc" y="t"/>
                </a:cxn>
                <a:cxn ang="0">
                  <a:pos x="r" y="vc"/>
                </a:cxn>
                <a:cxn ang="cd4">
                  <a:pos x="hc" y="b"/>
                </a:cxn>
                <a:cxn ang="cd2">
                  <a:pos x="l" y="vc"/>
                </a:cxn>
              </a:cxnLst>
              <a:rect l="f94" t="f97" r="f95" b="f96"/>
              <a:pathLst>
                <a:path w="450" h="878">
                  <a:moveTo>
                    <a:pt x="f5" y="f6"/>
                  </a:moveTo>
                  <a:cubicBezTo>
                    <a:pt x="f7" y="f8"/>
                    <a:pt x="f9" y="f10"/>
                    <a:pt x="f11" y="f12"/>
                  </a:cubicBezTo>
                  <a:cubicBezTo>
                    <a:pt x="f13" y="f14"/>
                    <a:pt x="f15" y="f16"/>
                    <a:pt x="f17" y="f18"/>
                  </a:cubicBezTo>
                  <a:cubicBezTo>
                    <a:pt x="f19" y="f20"/>
                    <a:pt x="f21" y="f22"/>
                    <a:pt x="f23" y="f24"/>
                  </a:cubicBezTo>
                  <a:cubicBezTo>
                    <a:pt x="f25" y="f26"/>
                    <a:pt x="f27" y="f28"/>
                    <a:pt x="f29" y="f30"/>
                  </a:cubicBezTo>
                  <a:cubicBezTo>
                    <a:pt x="f31" y="f32"/>
                    <a:pt x="f33" y="f34"/>
                    <a:pt x="f35" y="f36"/>
                  </a:cubicBezTo>
                  <a:cubicBezTo>
                    <a:pt x="f37" y="f38"/>
                    <a:pt x="f39" y="f40"/>
                    <a:pt x="f3" y="f41"/>
                  </a:cubicBezTo>
                  <a:cubicBezTo>
                    <a:pt x="f3" y="f2"/>
                    <a:pt x="f3" y="f2"/>
                    <a:pt x="f3" y="f2"/>
                  </a:cubicBezTo>
                  <a:cubicBezTo>
                    <a:pt x="f42" y="f43"/>
                    <a:pt x="f44" y="f45"/>
                    <a:pt x="f46" y="f47"/>
                  </a:cubicBezTo>
                  <a:cubicBezTo>
                    <a:pt x="f48" y="f49"/>
                    <a:pt x="f50" y="f51"/>
                    <a:pt x="f52" y="f53"/>
                  </a:cubicBezTo>
                  <a:cubicBezTo>
                    <a:pt x="f54" y="f55"/>
                    <a:pt x="f56" y="f17"/>
                    <a:pt x="f57" y="f58"/>
                  </a:cubicBezTo>
                  <a:cubicBezTo>
                    <a:pt x="f59" y="f60"/>
                    <a:pt x="f61" y="f62"/>
                    <a:pt x="f63" y="f64"/>
                  </a:cubicBezTo>
                  <a:cubicBezTo>
                    <a:pt x="f65" y="f66"/>
                    <a:pt x="f67" y="f68"/>
                    <a:pt x="f69" y="f70"/>
                  </a:cubicBezTo>
                  <a:cubicBezTo>
                    <a:pt x="f71" y="f72"/>
                    <a:pt x="f73" y="f74"/>
                    <a:pt x="f2" y="f6"/>
                  </a:cubicBezTo>
                  <a:cubicBezTo>
                    <a:pt x="f2" y="f75"/>
                    <a:pt x="f2" y="f76"/>
                    <a:pt x="f2" y="f77"/>
                  </a:cubicBezTo>
                  <a:cubicBezTo>
                    <a:pt x="f78" y="f79"/>
                    <a:pt x="f80" y="f81"/>
                    <a:pt x="f5" y="f4"/>
                  </a:cubicBezTo>
                  <a:cubicBezTo>
                    <a:pt x="f5" y="f82"/>
                    <a:pt x="f5" y="f83"/>
                    <a:pt x="f5" y="f6"/>
                  </a:cubicBezTo>
                  <a:close/>
                </a:path>
              </a:pathLst>
            </a:custGeom>
            <a:solidFill>
              <a:srgbClr val="766F54">
                <a:alpha val="20000"/>
              </a:srgbClr>
            </a:solidFill>
            <a:ln>
              <a:noFill/>
              <a:prstDash val="solid"/>
            </a:ln>
          </p:spPr>
          <p:txBody>
            <a:bodyPr vert="horz" wrap="square" lIns="0" tIns="0" rIns="0" bIns="0" anchor="t" anchorCtr="0" compatLnSpc="1"/>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hr-HR" sz="1800" b="0" i="0" u="none" strike="noStrike" kern="1200" cap="none" spc="0" baseline="0">
                <a:solidFill>
                  <a:srgbClr val="000000"/>
                </a:solidFill>
                <a:uFillTx/>
                <a:latin typeface="Calibri"/>
              </a:endParaRPr>
            </a:p>
          </p:txBody>
        </p:sp>
        <p:sp>
          <p:nvSpPr>
            <p:cNvPr id="13" name="Freeform 20"/>
            <p:cNvSpPr/>
            <p:nvPr/>
          </p:nvSpPr>
          <p:spPr>
            <a:xfrm>
              <a:off x="3829333" y="6529885"/>
              <a:ext cx="162150" cy="337340"/>
            </a:xfrm>
            <a:custGeom>
              <a:avLst/>
              <a:gdLst>
                <a:gd name="f0" fmla="val w"/>
                <a:gd name="f1" fmla="val h"/>
                <a:gd name="f2" fmla="val 0"/>
                <a:gd name="f3" fmla="val 35"/>
                <a:gd name="f4" fmla="val 73"/>
                <a:gd name="f5" fmla="val 7"/>
                <a:gd name="f6" fmla="val 24"/>
                <a:gd name="f7" fmla="val 16"/>
                <a:gd name="f8" fmla="val 49"/>
                <a:gd name="f9" fmla="val 26"/>
                <a:gd name="f10" fmla="val 23"/>
                <a:gd name="f11" fmla="val 11"/>
                <a:gd name="f12" fmla="*/ f0 1 35"/>
                <a:gd name="f13" fmla="*/ f1 1 73"/>
                <a:gd name="f14" fmla="+- f4 0 f2"/>
                <a:gd name="f15" fmla="+- f3 0 f2"/>
                <a:gd name="f16" fmla="*/ f15 1 35"/>
                <a:gd name="f17" fmla="*/ f14 1 73"/>
                <a:gd name="f18" fmla="*/ 0 1 f16"/>
                <a:gd name="f19" fmla="*/ f3 1 f16"/>
                <a:gd name="f20" fmla="*/ 0 1 f17"/>
                <a:gd name="f21" fmla="*/ f4 1 f17"/>
                <a:gd name="f22" fmla="*/ f18 f12 1"/>
                <a:gd name="f23" fmla="*/ f19 f12 1"/>
                <a:gd name="f24" fmla="*/ f21 f13 1"/>
                <a:gd name="f25" fmla="*/ f20 f13 1"/>
              </a:gdLst>
              <a:ahLst/>
              <a:cxnLst>
                <a:cxn ang="3cd4">
                  <a:pos x="hc" y="t"/>
                </a:cxn>
                <a:cxn ang="0">
                  <a:pos x="r" y="vc"/>
                </a:cxn>
                <a:cxn ang="cd4">
                  <a:pos x="hc" y="b"/>
                </a:cxn>
                <a:cxn ang="cd2">
                  <a:pos x="l" y="vc"/>
                </a:cxn>
              </a:cxnLst>
              <a:rect l="f22" t="f25" r="f23" b="f24"/>
              <a:pathLst>
                <a:path w="35" h="73">
                  <a:moveTo>
                    <a:pt x="f2" y="f2"/>
                  </a:moveTo>
                  <a:cubicBezTo>
                    <a:pt x="f5" y="f6"/>
                    <a:pt x="f7" y="f8"/>
                    <a:pt x="f9" y="f4"/>
                  </a:cubicBezTo>
                  <a:cubicBezTo>
                    <a:pt x="f3" y="f4"/>
                    <a:pt x="f3" y="f4"/>
                    <a:pt x="f3" y="f4"/>
                  </a:cubicBezTo>
                  <a:cubicBezTo>
                    <a:pt x="f10" y="f8"/>
                    <a:pt x="f11" y="f6"/>
                    <a:pt x="f2" y="f2"/>
                  </a:cubicBezTo>
                  <a:close/>
                </a:path>
              </a:pathLst>
            </a:custGeom>
            <a:solidFill>
              <a:srgbClr val="766F54">
                <a:alpha val="20000"/>
              </a:srgbClr>
            </a:solidFill>
            <a:ln>
              <a:noFill/>
              <a:prstDash val="solid"/>
            </a:ln>
          </p:spPr>
          <p:txBody>
            <a:bodyPr vert="horz" wrap="square" lIns="0" tIns="0" rIns="0" bIns="0" anchor="t" anchorCtr="0" compatLnSpc="1"/>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hr-HR" sz="1800" b="0" i="0" u="none" strike="noStrike" kern="1200" cap="none" spc="0" baseline="0">
                <a:solidFill>
                  <a:srgbClr val="000000"/>
                </a:solidFill>
                <a:uFillTx/>
                <a:latin typeface="Calibri"/>
              </a:endParaRPr>
            </a:p>
          </p:txBody>
        </p:sp>
        <p:sp>
          <p:nvSpPr>
            <p:cNvPr id="14" name="Freeform 21"/>
            <p:cNvSpPr/>
            <p:nvPr/>
          </p:nvSpPr>
          <p:spPr>
            <a:xfrm>
              <a:off x="3676509" y="5359462"/>
              <a:ext cx="37270" cy="221787"/>
            </a:xfrm>
            <a:custGeom>
              <a:avLst/>
              <a:gdLst>
                <a:gd name="f0" fmla="val w"/>
                <a:gd name="f1" fmla="val h"/>
                <a:gd name="f2" fmla="val 0"/>
                <a:gd name="f3" fmla="val 8"/>
                <a:gd name="f4" fmla="val 48"/>
                <a:gd name="f5" fmla="val 7"/>
                <a:gd name="f6" fmla="val 44"/>
                <a:gd name="f7" fmla="val 46"/>
                <a:gd name="f8" fmla="val 47"/>
                <a:gd name="f9" fmla="val 38"/>
                <a:gd name="f10" fmla="val 29"/>
                <a:gd name="f11" fmla="val 19"/>
                <a:gd name="f12" fmla="val 5"/>
                <a:gd name="f13" fmla="val 13"/>
                <a:gd name="f14" fmla="val 3"/>
                <a:gd name="f15" fmla="val 6"/>
                <a:gd name="f16" fmla="val 1"/>
                <a:gd name="f17" fmla="val 9"/>
                <a:gd name="f18" fmla="val 17"/>
                <a:gd name="f19" fmla="val 26"/>
                <a:gd name="f20" fmla="val 2"/>
                <a:gd name="f21" fmla="val 32"/>
                <a:gd name="f22" fmla="*/ f0 1 8"/>
                <a:gd name="f23" fmla="*/ f1 1 48"/>
                <a:gd name="f24" fmla="+- f4 0 f2"/>
                <a:gd name="f25" fmla="+- f3 0 f2"/>
                <a:gd name="f26" fmla="*/ f25 1 8"/>
                <a:gd name="f27" fmla="*/ f24 1 48"/>
                <a:gd name="f28" fmla="*/ 0 1 f26"/>
                <a:gd name="f29" fmla="*/ f3 1 f26"/>
                <a:gd name="f30" fmla="*/ 0 1 f27"/>
                <a:gd name="f31" fmla="*/ f4 1 f27"/>
                <a:gd name="f32" fmla="*/ f28 f22 1"/>
                <a:gd name="f33" fmla="*/ f29 f22 1"/>
                <a:gd name="f34" fmla="*/ f31 f23 1"/>
                <a:gd name="f35" fmla="*/ f30 f23 1"/>
              </a:gdLst>
              <a:ahLst/>
              <a:cxnLst>
                <a:cxn ang="3cd4">
                  <a:pos x="hc" y="t"/>
                </a:cxn>
                <a:cxn ang="0">
                  <a:pos x="r" y="vc"/>
                </a:cxn>
                <a:cxn ang="cd4">
                  <a:pos x="hc" y="b"/>
                </a:cxn>
                <a:cxn ang="cd2">
                  <a:pos x="l" y="vc"/>
                </a:cxn>
              </a:cxnLst>
              <a:rect l="f32" t="f35" r="f33" b="f34"/>
              <a:pathLst>
                <a:path w="8" h="48">
                  <a:moveTo>
                    <a:pt x="f5" y="f6"/>
                  </a:moveTo>
                  <a:cubicBezTo>
                    <a:pt x="f5" y="f7"/>
                    <a:pt x="f3" y="f8"/>
                    <a:pt x="f3" y="f4"/>
                  </a:cubicBezTo>
                  <a:cubicBezTo>
                    <a:pt x="f3" y="f9"/>
                    <a:pt x="f3" y="f10"/>
                    <a:pt x="f3" y="f11"/>
                  </a:cubicBezTo>
                  <a:cubicBezTo>
                    <a:pt x="f12" y="f13"/>
                    <a:pt x="f14" y="f15"/>
                    <a:pt x="f16" y="f2"/>
                  </a:cubicBezTo>
                  <a:cubicBezTo>
                    <a:pt x="f2" y="f17"/>
                    <a:pt x="f2" y="f18"/>
                    <a:pt x="f2" y="f19"/>
                  </a:cubicBezTo>
                  <a:cubicBezTo>
                    <a:pt x="f20" y="f21"/>
                    <a:pt x="f12" y="f9"/>
                    <a:pt x="f5" y="f6"/>
                  </a:cubicBezTo>
                  <a:close/>
                </a:path>
              </a:pathLst>
            </a:custGeom>
            <a:solidFill>
              <a:srgbClr val="766F54">
                <a:alpha val="20000"/>
              </a:srgbClr>
            </a:solidFill>
            <a:ln>
              <a:noFill/>
              <a:prstDash val="solid"/>
            </a:ln>
          </p:spPr>
          <p:txBody>
            <a:bodyPr vert="horz" wrap="square" lIns="0" tIns="0" rIns="0" bIns="0" anchor="t" anchorCtr="0" compatLnSpc="1"/>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hr-HR" sz="1800" b="0" i="0" u="none" strike="noStrike" kern="1200" cap="none" spc="0" baseline="0">
                <a:solidFill>
                  <a:srgbClr val="000000"/>
                </a:solidFill>
                <a:uFillTx/>
                <a:latin typeface="Calibri"/>
              </a:endParaRPr>
            </a:p>
          </p:txBody>
        </p:sp>
        <p:sp>
          <p:nvSpPr>
            <p:cNvPr id="15" name="Freeform 22"/>
            <p:cNvSpPr/>
            <p:nvPr/>
          </p:nvSpPr>
          <p:spPr>
            <a:xfrm>
              <a:off x="3756647" y="6244739"/>
              <a:ext cx="238557" cy="622486"/>
            </a:xfrm>
            <a:custGeom>
              <a:avLst/>
              <a:gdLst>
                <a:gd name="f0" fmla="val w"/>
                <a:gd name="f1" fmla="val h"/>
                <a:gd name="f2" fmla="val 0"/>
                <a:gd name="f3" fmla="val 52"/>
                <a:gd name="f4" fmla="val 135"/>
                <a:gd name="f5" fmla="val 7"/>
                <a:gd name="f6" fmla="val 18"/>
                <a:gd name="f7" fmla="val 5"/>
                <a:gd name="f8" fmla="val 12"/>
                <a:gd name="f9" fmla="val 2"/>
                <a:gd name="f10" fmla="val 6"/>
                <a:gd name="f11" fmla="val 3"/>
                <a:gd name="f12" fmla="val 16"/>
                <a:gd name="f13" fmla="val 32"/>
                <a:gd name="f14" fmla="val 48"/>
                <a:gd name="f15" fmla="val 13"/>
                <a:gd name="f16" fmla="val 53"/>
                <a:gd name="f17" fmla="val 14"/>
                <a:gd name="f18" fmla="val 57"/>
                <a:gd name="f19" fmla="val 62"/>
                <a:gd name="f20" fmla="val 27"/>
                <a:gd name="f21" fmla="val 86"/>
                <a:gd name="f22" fmla="val 39"/>
                <a:gd name="f23" fmla="val 111"/>
                <a:gd name="f24" fmla="val 51"/>
                <a:gd name="f25" fmla="val 41"/>
                <a:gd name="f26" fmla="val 109"/>
                <a:gd name="f27" fmla="val 83"/>
                <a:gd name="f28" fmla="val 24"/>
                <a:gd name="f29" fmla="val 56"/>
                <a:gd name="f30" fmla="val 43"/>
                <a:gd name="f31" fmla="val 31"/>
                <a:gd name="f32" fmla="*/ f0 1 52"/>
                <a:gd name="f33" fmla="*/ f1 1 135"/>
                <a:gd name="f34" fmla="+- f4 0 f2"/>
                <a:gd name="f35" fmla="+- f3 0 f2"/>
                <a:gd name="f36" fmla="*/ f35 1 52"/>
                <a:gd name="f37" fmla="*/ f34 1 135"/>
                <a:gd name="f38" fmla="*/ 0 1 f36"/>
                <a:gd name="f39" fmla="*/ f3 1 f36"/>
                <a:gd name="f40" fmla="*/ 0 1 f37"/>
                <a:gd name="f41" fmla="*/ f4 1 f37"/>
                <a:gd name="f42" fmla="*/ f38 f32 1"/>
                <a:gd name="f43" fmla="*/ f39 f32 1"/>
                <a:gd name="f44" fmla="*/ f41 f33 1"/>
                <a:gd name="f45" fmla="*/ f40 f33 1"/>
              </a:gdLst>
              <a:ahLst/>
              <a:cxnLst>
                <a:cxn ang="3cd4">
                  <a:pos x="hc" y="t"/>
                </a:cxn>
                <a:cxn ang="0">
                  <a:pos x="r" y="vc"/>
                </a:cxn>
                <a:cxn ang="cd4">
                  <a:pos x="hc" y="b"/>
                </a:cxn>
                <a:cxn ang="cd2">
                  <a:pos x="l" y="vc"/>
                </a:cxn>
              </a:cxnLst>
              <a:rect l="f42" t="f45" r="f43" b="f44"/>
              <a:pathLst>
                <a:path w="52" h="135">
                  <a:moveTo>
                    <a:pt x="f5" y="f6"/>
                  </a:moveTo>
                  <a:cubicBezTo>
                    <a:pt x="f7" y="f8"/>
                    <a:pt x="f9" y="f10"/>
                    <a:pt x="f2" y="f2"/>
                  </a:cubicBezTo>
                  <a:cubicBezTo>
                    <a:pt x="f11" y="f12"/>
                    <a:pt x="f5" y="f13"/>
                    <a:pt x="f8" y="f14"/>
                  </a:cubicBezTo>
                  <a:cubicBezTo>
                    <a:pt x="f15" y="f16"/>
                    <a:pt x="f17" y="f18"/>
                    <a:pt x="f12" y="f19"/>
                  </a:cubicBezTo>
                  <a:cubicBezTo>
                    <a:pt x="f20" y="f21"/>
                    <a:pt x="f22" y="f23"/>
                    <a:pt x="f24" y="f4"/>
                  </a:cubicBezTo>
                  <a:cubicBezTo>
                    <a:pt x="f3" y="f4"/>
                    <a:pt x="f3" y="f4"/>
                    <a:pt x="f3" y="f4"/>
                  </a:cubicBezTo>
                  <a:cubicBezTo>
                    <a:pt x="f25" y="f26"/>
                    <a:pt x="f13" y="f27"/>
                    <a:pt x="f28" y="f29"/>
                  </a:cubicBezTo>
                  <a:cubicBezTo>
                    <a:pt x="f6" y="f30"/>
                    <a:pt x="f15" y="f31"/>
                    <a:pt x="f5" y="f6"/>
                  </a:cubicBezTo>
                  <a:close/>
                </a:path>
              </a:pathLst>
            </a:custGeom>
            <a:solidFill>
              <a:srgbClr val="766F54">
                <a:alpha val="20000"/>
              </a:srgbClr>
            </a:solidFill>
            <a:ln>
              <a:noFill/>
              <a:prstDash val="solid"/>
            </a:ln>
          </p:spPr>
          <p:txBody>
            <a:bodyPr vert="horz" wrap="square" lIns="0" tIns="0" rIns="0" bIns="0" anchor="t" anchorCtr="0" compatLnSpc="1"/>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hr-HR" sz="1800" b="0" i="0" u="none" strike="noStrike" kern="1200" cap="none" spc="0" baseline="0">
                <a:solidFill>
                  <a:srgbClr val="000000"/>
                </a:solidFill>
                <a:uFillTx/>
                <a:latin typeface="Calibri"/>
              </a:endParaRPr>
            </a:p>
          </p:txBody>
        </p:sp>
      </p:grpSp>
      <p:grpSp>
        <p:nvGrpSpPr>
          <p:cNvPr id="16" name="Group 88"/>
          <p:cNvGrpSpPr/>
          <p:nvPr/>
        </p:nvGrpSpPr>
        <p:grpSpPr>
          <a:xfrm>
            <a:off x="2747735" y="-786"/>
            <a:ext cx="2356664" cy="6854040"/>
            <a:chOff x="2747735" y="-786"/>
            <a:chExt cx="2356664" cy="6854040"/>
          </a:xfrm>
        </p:grpSpPr>
        <p:sp>
          <p:nvSpPr>
            <p:cNvPr id="17" name="Freeform 27"/>
            <p:cNvSpPr/>
            <p:nvPr/>
          </p:nvSpPr>
          <p:spPr>
            <a:xfrm>
              <a:off x="2747735" y="-786"/>
              <a:ext cx="494324" cy="4401043"/>
            </a:xfrm>
            <a:custGeom>
              <a:avLst/>
              <a:gdLst>
                <a:gd name="f0" fmla="val w"/>
                <a:gd name="f1" fmla="val h"/>
                <a:gd name="f2" fmla="val 0"/>
                <a:gd name="f3" fmla="val 103"/>
                <a:gd name="f4" fmla="val 920"/>
                <a:gd name="f5" fmla="val 7"/>
                <a:gd name="f6" fmla="val 210"/>
                <a:gd name="f7" fmla="val 11"/>
                <a:gd name="f8" fmla="val 288"/>
                <a:gd name="f9" fmla="val 17"/>
                <a:gd name="f10" fmla="val 367"/>
                <a:gd name="f11" fmla="val 26"/>
                <a:gd name="f12" fmla="val 445"/>
                <a:gd name="f13" fmla="val 34"/>
                <a:gd name="f14" fmla="val 523"/>
                <a:gd name="f15" fmla="val 44"/>
                <a:gd name="f16" fmla="val 601"/>
                <a:gd name="f17" fmla="val 57"/>
                <a:gd name="f18" fmla="val 679"/>
                <a:gd name="f19" fmla="val 69"/>
                <a:gd name="f20" fmla="val 757"/>
                <a:gd name="f21" fmla="val 84"/>
                <a:gd name="f22" fmla="val 834"/>
                <a:gd name="f23" fmla="val 101"/>
                <a:gd name="f24" fmla="val 911"/>
                <a:gd name="f25" fmla="val 102"/>
                <a:gd name="f26" fmla="val 914"/>
                <a:gd name="f27" fmla="val 917"/>
                <a:gd name="f28" fmla="val 905"/>
                <a:gd name="f29" fmla="val 100"/>
                <a:gd name="f30" fmla="val 889"/>
                <a:gd name="f31" fmla="val 99"/>
                <a:gd name="f32" fmla="val 874"/>
                <a:gd name="f33" fmla="val 871"/>
                <a:gd name="f34" fmla="val 868"/>
                <a:gd name="f35" fmla="val 866"/>
                <a:gd name="f36" fmla="val 85"/>
                <a:gd name="f37" fmla="val 803"/>
                <a:gd name="f38" fmla="val 73"/>
                <a:gd name="f39" fmla="val 741"/>
                <a:gd name="f40" fmla="val 63"/>
                <a:gd name="f41" fmla="val 678"/>
                <a:gd name="f42" fmla="val 50"/>
                <a:gd name="f43" fmla="val 600"/>
                <a:gd name="f44" fmla="val 39"/>
                <a:gd name="f45" fmla="val 30"/>
                <a:gd name="f46" fmla="val 444"/>
                <a:gd name="f47" fmla="val 21"/>
                <a:gd name="f48" fmla="val 366"/>
                <a:gd name="f49" fmla="val 14"/>
                <a:gd name="f50" fmla="val 9"/>
                <a:gd name="f51" fmla="val 209"/>
                <a:gd name="f52" fmla="val 170"/>
                <a:gd name="f53" fmla="val 5"/>
                <a:gd name="f54" fmla="val 131"/>
                <a:gd name="f55" fmla="val 3"/>
                <a:gd name="f56" fmla="val 92"/>
                <a:gd name="f57" fmla="val 2"/>
                <a:gd name="f58" fmla="val 61"/>
                <a:gd name="f59" fmla="val 1"/>
                <a:gd name="f60" fmla="val 31"/>
                <a:gd name="f61" fmla="val 4"/>
                <a:gd name="f62" fmla="*/ f0 1 103"/>
                <a:gd name="f63" fmla="*/ f1 1 920"/>
                <a:gd name="f64" fmla="+- f4 0 f2"/>
                <a:gd name="f65" fmla="+- f3 0 f2"/>
                <a:gd name="f66" fmla="*/ f65 1 103"/>
                <a:gd name="f67" fmla="*/ f64 1 920"/>
                <a:gd name="f68" fmla="*/ 0 1 f66"/>
                <a:gd name="f69" fmla="*/ f3 1 f66"/>
                <a:gd name="f70" fmla="*/ 0 1 f67"/>
                <a:gd name="f71" fmla="*/ f4 1 f67"/>
                <a:gd name="f72" fmla="*/ f68 f62 1"/>
                <a:gd name="f73" fmla="*/ f69 f62 1"/>
                <a:gd name="f74" fmla="*/ f71 f63 1"/>
                <a:gd name="f75" fmla="*/ f70 f63 1"/>
              </a:gdLst>
              <a:ahLst/>
              <a:cxnLst>
                <a:cxn ang="3cd4">
                  <a:pos x="hc" y="t"/>
                </a:cxn>
                <a:cxn ang="0">
                  <a:pos x="r" y="vc"/>
                </a:cxn>
                <a:cxn ang="cd4">
                  <a:pos x="hc" y="b"/>
                </a:cxn>
                <a:cxn ang="cd2">
                  <a:pos x="l" y="vc"/>
                </a:cxn>
              </a:cxnLst>
              <a:rect l="f72" t="f75" r="f73" b="f74"/>
              <a:pathLst>
                <a:path w="103" h="920">
                  <a:moveTo>
                    <a:pt x="f5" y="f6"/>
                  </a:moveTo>
                  <a:cubicBezTo>
                    <a:pt x="f7" y="f8"/>
                    <a:pt x="f9" y="f10"/>
                    <a:pt x="f11" y="f12"/>
                  </a:cubicBezTo>
                  <a:cubicBezTo>
                    <a:pt x="f13" y="f14"/>
                    <a:pt x="f15" y="f16"/>
                    <a:pt x="f17" y="f18"/>
                  </a:cubicBezTo>
                  <a:cubicBezTo>
                    <a:pt x="f19" y="f20"/>
                    <a:pt x="f21" y="f22"/>
                    <a:pt x="f23" y="f24"/>
                  </a:cubicBezTo>
                  <a:cubicBezTo>
                    <a:pt x="f25" y="f26"/>
                    <a:pt x="f3" y="f27"/>
                    <a:pt x="f3" y="f4"/>
                  </a:cubicBezTo>
                  <a:cubicBezTo>
                    <a:pt x="f25" y="f28"/>
                    <a:pt x="f29" y="f30"/>
                    <a:pt x="f31" y="f32"/>
                  </a:cubicBezTo>
                  <a:cubicBezTo>
                    <a:pt x="f31" y="f33"/>
                    <a:pt x="f31" y="f34"/>
                    <a:pt x="f31" y="f35"/>
                  </a:cubicBezTo>
                  <a:cubicBezTo>
                    <a:pt x="f36" y="f37"/>
                    <a:pt x="f38" y="f39"/>
                    <a:pt x="f40" y="f41"/>
                  </a:cubicBezTo>
                  <a:cubicBezTo>
                    <a:pt x="f42" y="f43"/>
                    <a:pt x="f44" y="f14"/>
                    <a:pt x="f45" y="f46"/>
                  </a:cubicBezTo>
                  <a:cubicBezTo>
                    <a:pt x="f47" y="f48"/>
                    <a:pt x="f49" y="f8"/>
                    <a:pt x="f50" y="f51"/>
                  </a:cubicBezTo>
                  <a:cubicBezTo>
                    <a:pt x="f5" y="f52"/>
                    <a:pt x="f53" y="f54"/>
                    <a:pt x="f55" y="f56"/>
                  </a:cubicBezTo>
                  <a:cubicBezTo>
                    <a:pt x="f57" y="f58"/>
                    <a:pt x="f59" y="f60"/>
                    <a:pt x="f59" y="f2"/>
                  </a:cubicBezTo>
                  <a:cubicBezTo>
                    <a:pt x="f2" y="f2"/>
                    <a:pt x="f2" y="f2"/>
                    <a:pt x="f2" y="f2"/>
                  </a:cubicBezTo>
                  <a:cubicBezTo>
                    <a:pt x="f2" y="f60"/>
                    <a:pt x="f59" y="f58"/>
                    <a:pt x="f59" y="f56"/>
                  </a:cubicBezTo>
                  <a:cubicBezTo>
                    <a:pt x="f55" y="f54"/>
                    <a:pt x="f61" y="f52"/>
                    <a:pt x="f5" y="f6"/>
                  </a:cubicBezTo>
                  <a:close/>
                </a:path>
              </a:pathLst>
            </a:custGeom>
            <a:solidFill>
              <a:srgbClr val="766F54"/>
            </a:solidFill>
            <a:ln>
              <a:noFill/>
              <a:prstDash val="solid"/>
            </a:ln>
          </p:spPr>
          <p:txBody>
            <a:bodyPr vert="horz" wrap="square" lIns="0" tIns="0" rIns="0" bIns="0" anchor="t" anchorCtr="0" compatLnSpc="1"/>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hr-HR" sz="1800" b="0" i="0" u="none" strike="noStrike" kern="1200" cap="none" spc="0" baseline="0">
                <a:solidFill>
                  <a:srgbClr val="000000"/>
                </a:solidFill>
                <a:uFillTx/>
                <a:latin typeface="Calibri"/>
              </a:endParaRPr>
            </a:p>
          </p:txBody>
        </p:sp>
        <p:sp>
          <p:nvSpPr>
            <p:cNvPr id="18" name="Freeform 28"/>
            <p:cNvSpPr/>
            <p:nvPr/>
          </p:nvSpPr>
          <p:spPr>
            <a:xfrm>
              <a:off x="3270799" y="4316470"/>
              <a:ext cx="423440" cy="1580695"/>
            </a:xfrm>
            <a:custGeom>
              <a:avLst/>
              <a:gdLst>
                <a:gd name="f0" fmla="val w"/>
                <a:gd name="f1" fmla="val h"/>
                <a:gd name="f2" fmla="val 0"/>
                <a:gd name="f3" fmla="val 88"/>
                <a:gd name="f4" fmla="val 330"/>
                <a:gd name="f5" fmla="val 53"/>
                <a:gd name="f6" fmla="val 229"/>
                <a:gd name="f7" fmla="val 64"/>
                <a:gd name="f8" fmla="val 263"/>
                <a:gd name="f9" fmla="val 75"/>
                <a:gd name="f10" fmla="val 297"/>
                <a:gd name="f11" fmla="val 323"/>
                <a:gd name="f12" fmla="val 315"/>
                <a:gd name="f13" fmla="val 308"/>
                <a:gd name="f14" fmla="val 307"/>
                <a:gd name="f15" fmla="val 305"/>
                <a:gd name="f16" fmla="val 304"/>
                <a:gd name="f17" fmla="val 79"/>
                <a:gd name="f18" fmla="val 278"/>
                <a:gd name="f19" fmla="val 70"/>
                <a:gd name="f20" fmla="val 252"/>
                <a:gd name="f21" fmla="val 62"/>
                <a:gd name="f22" fmla="val 226"/>
                <a:gd name="f23" fmla="val 38"/>
                <a:gd name="f24" fmla="val 152"/>
                <a:gd name="f25" fmla="val 17"/>
                <a:gd name="f26" fmla="val 76"/>
                <a:gd name="f27" fmla="val 2"/>
                <a:gd name="f28" fmla="val 21"/>
                <a:gd name="f29" fmla="val 4"/>
                <a:gd name="f30" fmla="val 42"/>
                <a:gd name="f31" fmla="val 7"/>
                <a:gd name="f32" fmla="val 63"/>
                <a:gd name="f33" fmla="val 119"/>
                <a:gd name="f34" fmla="val 36"/>
                <a:gd name="f35" fmla="val 174"/>
                <a:gd name="f36" fmla="*/ f0 1 88"/>
                <a:gd name="f37" fmla="*/ f1 1 330"/>
                <a:gd name="f38" fmla="+- f4 0 f2"/>
                <a:gd name="f39" fmla="+- f3 0 f2"/>
                <a:gd name="f40" fmla="*/ f39 1 88"/>
                <a:gd name="f41" fmla="*/ f38 1 330"/>
                <a:gd name="f42" fmla="*/ 0 1 f40"/>
                <a:gd name="f43" fmla="*/ f3 1 f40"/>
                <a:gd name="f44" fmla="*/ 0 1 f41"/>
                <a:gd name="f45" fmla="*/ f4 1 f41"/>
                <a:gd name="f46" fmla="*/ f42 f36 1"/>
                <a:gd name="f47" fmla="*/ f43 f36 1"/>
                <a:gd name="f48" fmla="*/ f45 f37 1"/>
                <a:gd name="f49" fmla="*/ f44 f37 1"/>
              </a:gdLst>
              <a:ahLst/>
              <a:cxnLst>
                <a:cxn ang="3cd4">
                  <a:pos x="hc" y="t"/>
                </a:cxn>
                <a:cxn ang="0">
                  <a:pos x="r" y="vc"/>
                </a:cxn>
                <a:cxn ang="cd4">
                  <a:pos x="hc" y="b"/>
                </a:cxn>
                <a:cxn ang="cd2">
                  <a:pos x="l" y="vc"/>
                </a:cxn>
              </a:cxnLst>
              <a:rect l="f46" t="f49" r="f47" b="f48"/>
              <a:pathLst>
                <a:path w="88" h="330">
                  <a:moveTo>
                    <a:pt x="f5" y="f6"/>
                  </a:moveTo>
                  <a:cubicBezTo>
                    <a:pt x="f7" y="f8"/>
                    <a:pt x="f9" y="f10"/>
                    <a:pt x="f3" y="f4"/>
                  </a:cubicBezTo>
                  <a:cubicBezTo>
                    <a:pt x="f3" y="f11"/>
                    <a:pt x="f3" y="f12"/>
                    <a:pt x="f3" y="f13"/>
                  </a:cubicBezTo>
                  <a:cubicBezTo>
                    <a:pt x="f3" y="f14"/>
                    <a:pt x="f3" y="f15"/>
                    <a:pt x="f3" y="f16"/>
                  </a:cubicBezTo>
                  <a:cubicBezTo>
                    <a:pt x="f17" y="f18"/>
                    <a:pt x="f19" y="f20"/>
                    <a:pt x="f21" y="f22"/>
                  </a:cubicBezTo>
                  <a:cubicBezTo>
                    <a:pt x="f23" y="f24"/>
                    <a:pt x="f25" y="f26"/>
                    <a:pt x="f2" y="f2"/>
                  </a:cubicBezTo>
                  <a:cubicBezTo>
                    <a:pt x="f27" y="f28"/>
                    <a:pt x="f29" y="f30"/>
                    <a:pt x="f31" y="f32"/>
                  </a:cubicBezTo>
                  <a:cubicBezTo>
                    <a:pt x="f28" y="f33"/>
                    <a:pt x="f34" y="f35"/>
                    <a:pt x="f5" y="f6"/>
                  </a:cubicBezTo>
                  <a:close/>
                </a:path>
              </a:pathLst>
            </a:custGeom>
            <a:solidFill>
              <a:srgbClr val="766F54"/>
            </a:solidFill>
            <a:ln>
              <a:noFill/>
              <a:prstDash val="solid"/>
            </a:ln>
          </p:spPr>
          <p:txBody>
            <a:bodyPr vert="horz" wrap="square" lIns="0" tIns="0" rIns="0" bIns="0" anchor="t" anchorCtr="0" compatLnSpc="1"/>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hr-HR" sz="1800" b="0" i="0" u="none" strike="noStrike" kern="1200" cap="none" spc="0" baseline="0">
                <a:solidFill>
                  <a:srgbClr val="000000"/>
                </a:solidFill>
                <a:uFillTx/>
                <a:latin typeface="Calibri"/>
              </a:endParaRPr>
            </a:p>
          </p:txBody>
        </p:sp>
        <p:sp>
          <p:nvSpPr>
            <p:cNvPr id="19" name="Freeform 29"/>
            <p:cNvSpPr/>
            <p:nvPr/>
          </p:nvSpPr>
          <p:spPr>
            <a:xfrm>
              <a:off x="3726810" y="5862684"/>
              <a:ext cx="431103" cy="990569"/>
            </a:xfrm>
            <a:custGeom>
              <a:avLst/>
              <a:gdLst>
                <a:gd name="f0" fmla="val 180"/>
                <a:gd name="f1" fmla="val w"/>
                <a:gd name="f2" fmla="val h"/>
                <a:gd name="f3" fmla="val 0"/>
                <a:gd name="f4" fmla="val 90"/>
                <a:gd name="f5" fmla="val 207"/>
                <a:gd name="f6" fmla="val 6"/>
                <a:gd name="f7" fmla="val 15"/>
                <a:gd name="f8" fmla="val 4"/>
                <a:gd name="f9" fmla="val 10"/>
                <a:gd name="f10" fmla="val 2"/>
                <a:gd name="f11" fmla="val 5"/>
                <a:gd name="f12" fmla="val 9"/>
                <a:gd name="f13" fmla="val 19"/>
                <a:gd name="f14" fmla="val 1"/>
                <a:gd name="f15" fmla="val 29"/>
                <a:gd name="f16" fmla="val 14"/>
                <a:gd name="f17" fmla="val 62"/>
                <a:gd name="f18" fmla="val 27"/>
                <a:gd name="f19" fmla="val 95"/>
                <a:gd name="f20" fmla="val 42"/>
                <a:gd name="f21" fmla="val 127"/>
                <a:gd name="f22" fmla="val 54"/>
                <a:gd name="f23" fmla="val 154"/>
                <a:gd name="f24" fmla="val 67"/>
                <a:gd name="f25" fmla="val 181"/>
                <a:gd name="f26" fmla="val 80"/>
                <a:gd name="f27" fmla="val 76"/>
                <a:gd name="f28" fmla="val 63"/>
                <a:gd name="f29" fmla="val 152"/>
                <a:gd name="f30" fmla="val 50"/>
                <a:gd name="f31" fmla="val 123"/>
                <a:gd name="f32" fmla="val 34"/>
                <a:gd name="f33" fmla="val 88"/>
                <a:gd name="f34" fmla="val 20"/>
                <a:gd name="f35" fmla="val 51"/>
                <a:gd name="f36" fmla="*/ f1 1 90"/>
                <a:gd name="f37" fmla="*/ f2 1 207"/>
                <a:gd name="f38" fmla="+- f5 0 f3"/>
                <a:gd name="f39" fmla="+- f4 0 f3"/>
                <a:gd name="f40" fmla="*/ f39 1 90"/>
                <a:gd name="f41" fmla="*/ f38 1 207"/>
                <a:gd name="f42" fmla="*/ 0 1 f40"/>
                <a:gd name="f43" fmla="*/ f4 1 f40"/>
                <a:gd name="f44" fmla="*/ 0 1 f41"/>
                <a:gd name="f45" fmla="*/ f5 1 f41"/>
                <a:gd name="f46" fmla="*/ f42 f36 1"/>
                <a:gd name="f47" fmla="*/ f43 f36 1"/>
                <a:gd name="f48" fmla="*/ f45 f37 1"/>
                <a:gd name="f49" fmla="*/ f44 f37 1"/>
              </a:gdLst>
              <a:ahLst/>
              <a:cxnLst>
                <a:cxn ang="3cd4">
                  <a:pos x="hc" y="t"/>
                </a:cxn>
                <a:cxn ang="0">
                  <a:pos x="r" y="vc"/>
                </a:cxn>
                <a:cxn ang="cd4">
                  <a:pos x="hc" y="b"/>
                </a:cxn>
                <a:cxn ang="cd2">
                  <a:pos x="l" y="vc"/>
                </a:cxn>
              </a:cxnLst>
              <a:rect l="f46" t="f49" r="f47" b="f48"/>
              <a:pathLst>
                <a:path w="90" h="207">
                  <a:moveTo>
                    <a:pt x="f6" y="f7"/>
                  </a:moveTo>
                  <a:cubicBezTo>
                    <a:pt x="f8" y="f9"/>
                    <a:pt x="f10" y="f11"/>
                    <a:pt x="f3" y="f3"/>
                  </a:cubicBezTo>
                  <a:cubicBezTo>
                    <a:pt x="f3" y="f12"/>
                    <a:pt x="f3" y="f13"/>
                    <a:pt x="f14" y="f15"/>
                  </a:cubicBezTo>
                  <a:cubicBezTo>
                    <a:pt x="f16" y="f17"/>
                    <a:pt x="f18" y="f19"/>
                    <a:pt x="f20" y="f21"/>
                  </a:cubicBezTo>
                  <a:cubicBezTo>
                    <a:pt x="f22" y="f23"/>
                    <a:pt x="f24" y="f25"/>
                    <a:pt x="f26" y="f5"/>
                  </a:cubicBezTo>
                  <a:cubicBezTo>
                    <a:pt x="f4" y="f5"/>
                    <a:pt x="f4" y="f5"/>
                    <a:pt x="f4" y="f5"/>
                  </a:cubicBezTo>
                  <a:cubicBezTo>
                    <a:pt x="f27" y="f0"/>
                    <a:pt x="f28" y="f29"/>
                    <a:pt x="f30" y="f31"/>
                  </a:cubicBezTo>
                  <a:cubicBezTo>
                    <a:pt x="f32" y="f33"/>
                    <a:pt x="f34" y="f35"/>
                    <a:pt x="f6" y="f7"/>
                  </a:cubicBezTo>
                  <a:close/>
                </a:path>
              </a:pathLst>
            </a:custGeom>
            <a:solidFill>
              <a:srgbClr val="766F54"/>
            </a:solidFill>
            <a:ln>
              <a:noFill/>
              <a:prstDash val="solid"/>
            </a:ln>
          </p:spPr>
          <p:txBody>
            <a:bodyPr vert="horz" wrap="square" lIns="0" tIns="0" rIns="0" bIns="0" anchor="t" anchorCtr="0" compatLnSpc="1"/>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hr-HR" sz="1800" b="0" i="0" u="none" strike="noStrike" kern="1200" cap="none" spc="0" baseline="0">
                <a:solidFill>
                  <a:srgbClr val="000000"/>
                </a:solidFill>
                <a:uFillTx/>
                <a:latin typeface="Calibri"/>
              </a:endParaRPr>
            </a:p>
          </p:txBody>
        </p:sp>
        <p:sp>
          <p:nvSpPr>
            <p:cNvPr id="20" name="Freeform 30"/>
            <p:cNvSpPr/>
            <p:nvPr/>
          </p:nvSpPr>
          <p:spPr>
            <a:xfrm>
              <a:off x="3242060" y="4364376"/>
              <a:ext cx="551803" cy="2235973"/>
            </a:xfrm>
            <a:custGeom>
              <a:avLst/>
              <a:gdLst>
                <a:gd name="f0" fmla="val w"/>
                <a:gd name="f1" fmla="val h"/>
                <a:gd name="f2" fmla="val 0"/>
                <a:gd name="f3" fmla="val 115"/>
                <a:gd name="f4" fmla="val 467"/>
                <a:gd name="f5" fmla="val 101"/>
                <a:gd name="f6" fmla="val 409"/>
                <a:gd name="f7" fmla="val 93"/>
                <a:gd name="f8" fmla="val 388"/>
                <a:gd name="f9" fmla="val 85"/>
                <a:gd name="f10" fmla="val 366"/>
                <a:gd name="f11" fmla="val 78"/>
                <a:gd name="f12" fmla="val 344"/>
                <a:gd name="f13" fmla="val 57"/>
                <a:gd name="f14" fmla="val 281"/>
                <a:gd name="f15" fmla="val 41"/>
                <a:gd name="f16" fmla="val 216"/>
                <a:gd name="f17" fmla="val 29"/>
                <a:gd name="f18" fmla="val 151"/>
                <a:gd name="f19" fmla="val 22"/>
                <a:gd name="f20" fmla="val 119"/>
                <a:gd name="f21" fmla="val 17"/>
                <a:gd name="f22" fmla="val 86"/>
                <a:gd name="f23" fmla="val 13"/>
                <a:gd name="f24" fmla="val 53"/>
                <a:gd name="f25" fmla="val 9"/>
                <a:gd name="f26" fmla="val 35"/>
                <a:gd name="f27" fmla="val 4"/>
                <a:gd name="f28" fmla="val 18"/>
                <a:gd name="f29" fmla="val 5"/>
                <a:gd name="f30" fmla="val 51"/>
                <a:gd name="f31" fmla="val 12"/>
                <a:gd name="f32" fmla="val 102"/>
                <a:gd name="f33" fmla="val 21"/>
                <a:gd name="f34" fmla="val 152"/>
                <a:gd name="f35" fmla="val 33"/>
                <a:gd name="f36" fmla="val 218"/>
                <a:gd name="f37" fmla="val 49"/>
                <a:gd name="f38" fmla="val 283"/>
                <a:gd name="f39" fmla="val 69"/>
                <a:gd name="f40" fmla="val 347"/>
                <a:gd name="f41" fmla="val 79"/>
                <a:gd name="f42" fmla="val 378"/>
                <a:gd name="f43" fmla="val 90"/>
                <a:gd name="f44" fmla="val 410"/>
                <a:gd name="f45" fmla="val 103"/>
                <a:gd name="f46" fmla="val 441"/>
                <a:gd name="f47" fmla="val 107"/>
                <a:gd name="f48" fmla="val 449"/>
                <a:gd name="f49" fmla="val 111"/>
                <a:gd name="f50" fmla="val 458"/>
                <a:gd name="f51" fmla="val 114"/>
                <a:gd name="f52" fmla="val 464"/>
                <a:gd name="f53" fmla="val 113"/>
                <a:gd name="f54" fmla="val 461"/>
                <a:gd name="f55" fmla="val 112"/>
                <a:gd name="f56" fmla="val 108"/>
                <a:gd name="f57" fmla="val 442"/>
                <a:gd name="f58" fmla="val 104"/>
                <a:gd name="f59" fmla="val 425"/>
                <a:gd name="f60" fmla="*/ f0 1 115"/>
                <a:gd name="f61" fmla="*/ f1 1 467"/>
                <a:gd name="f62" fmla="+- f4 0 f2"/>
                <a:gd name="f63" fmla="+- f3 0 f2"/>
                <a:gd name="f64" fmla="*/ f63 1 115"/>
                <a:gd name="f65" fmla="*/ f62 1 467"/>
                <a:gd name="f66" fmla="*/ 0 1 f64"/>
                <a:gd name="f67" fmla="*/ f3 1 f64"/>
                <a:gd name="f68" fmla="*/ 0 1 f65"/>
                <a:gd name="f69" fmla="*/ f4 1 f65"/>
                <a:gd name="f70" fmla="*/ f66 f60 1"/>
                <a:gd name="f71" fmla="*/ f67 f60 1"/>
                <a:gd name="f72" fmla="*/ f69 f61 1"/>
                <a:gd name="f73" fmla="*/ f68 f61 1"/>
              </a:gdLst>
              <a:ahLst/>
              <a:cxnLst>
                <a:cxn ang="3cd4">
                  <a:pos x="hc" y="t"/>
                </a:cxn>
                <a:cxn ang="0">
                  <a:pos x="r" y="vc"/>
                </a:cxn>
                <a:cxn ang="cd4">
                  <a:pos x="hc" y="b"/>
                </a:cxn>
                <a:cxn ang="cd2">
                  <a:pos x="l" y="vc"/>
                </a:cxn>
              </a:cxnLst>
              <a:rect l="f70" t="f73" r="f71" b="f72"/>
              <a:pathLst>
                <a:path w="115" h="467">
                  <a:moveTo>
                    <a:pt x="f5" y="f6"/>
                  </a:moveTo>
                  <a:cubicBezTo>
                    <a:pt x="f7" y="f8"/>
                    <a:pt x="f9" y="f10"/>
                    <a:pt x="f11" y="f12"/>
                  </a:cubicBezTo>
                  <a:cubicBezTo>
                    <a:pt x="f13" y="f14"/>
                    <a:pt x="f15" y="f16"/>
                    <a:pt x="f17" y="f18"/>
                  </a:cubicBezTo>
                  <a:cubicBezTo>
                    <a:pt x="f19" y="f20"/>
                    <a:pt x="f21" y="f22"/>
                    <a:pt x="f23" y="f24"/>
                  </a:cubicBezTo>
                  <a:cubicBezTo>
                    <a:pt x="f25" y="f26"/>
                    <a:pt x="f27" y="f28"/>
                    <a:pt x="f2" y="f2"/>
                  </a:cubicBezTo>
                  <a:cubicBezTo>
                    <a:pt x="f29" y="f30"/>
                    <a:pt x="f31" y="f32"/>
                    <a:pt x="f33" y="f34"/>
                  </a:cubicBezTo>
                  <a:cubicBezTo>
                    <a:pt x="f35" y="f36"/>
                    <a:pt x="f37" y="f38"/>
                    <a:pt x="f39" y="f40"/>
                  </a:cubicBezTo>
                  <a:cubicBezTo>
                    <a:pt x="f41" y="f42"/>
                    <a:pt x="f43" y="f44"/>
                    <a:pt x="f45" y="f46"/>
                  </a:cubicBezTo>
                  <a:cubicBezTo>
                    <a:pt x="f47" y="f48"/>
                    <a:pt x="f49" y="f50"/>
                    <a:pt x="f3" y="f4"/>
                  </a:cubicBezTo>
                  <a:cubicBezTo>
                    <a:pt x="f51" y="f52"/>
                    <a:pt x="f53" y="f54"/>
                    <a:pt x="f55" y="f50"/>
                  </a:cubicBezTo>
                  <a:cubicBezTo>
                    <a:pt x="f56" y="f57"/>
                    <a:pt x="f58" y="f59"/>
                    <a:pt x="f5" y="f6"/>
                  </a:cubicBezTo>
                  <a:close/>
                </a:path>
              </a:pathLst>
            </a:custGeom>
            <a:solidFill>
              <a:srgbClr val="766F54"/>
            </a:solidFill>
            <a:ln>
              <a:noFill/>
              <a:prstDash val="solid"/>
            </a:ln>
          </p:spPr>
          <p:txBody>
            <a:bodyPr vert="horz" wrap="square" lIns="0" tIns="0" rIns="0" bIns="0" anchor="t" anchorCtr="0" compatLnSpc="1"/>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hr-HR" sz="1800" b="0" i="0" u="none" strike="noStrike" kern="1200" cap="none" spc="0" baseline="0">
                <a:solidFill>
                  <a:srgbClr val="000000"/>
                </a:solidFill>
                <a:uFillTx/>
                <a:latin typeface="Calibri"/>
              </a:endParaRPr>
            </a:p>
          </p:txBody>
        </p:sp>
        <p:sp>
          <p:nvSpPr>
            <p:cNvPr id="21" name="Freeform 31"/>
            <p:cNvSpPr/>
            <p:nvPr/>
          </p:nvSpPr>
          <p:spPr>
            <a:xfrm>
              <a:off x="3188412" y="1289194"/>
              <a:ext cx="174357" cy="3027276"/>
            </a:xfrm>
            <a:custGeom>
              <a:avLst/>
              <a:gdLst>
                <a:gd name="f0" fmla="val w"/>
                <a:gd name="f1" fmla="val h"/>
                <a:gd name="f2" fmla="val 0"/>
                <a:gd name="f3" fmla="val 36"/>
                <a:gd name="f4" fmla="val 633"/>
                <a:gd name="f5" fmla="val 17"/>
                <a:gd name="f6" fmla="val 15"/>
                <a:gd name="f7" fmla="val 621"/>
                <a:gd name="f8" fmla="val 14"/>
                <a:gd name="f9" fmla="val 609"/>
                <a:gd name="f10" fmla="val 13"/>
                <a:gd name="f11" fmla="val 597"/>
                <a:gd name="f12" fmla="val 8"/>
                <a:gd name="f13" fmla="val 530"/>
                <a:gd name="f14" fmla="val 5"/>
                <a:gd name="f15" fmla="val 464"/>
                <a:gd name="f16" fmla="val 398"/>
                <a:gd name="f17" fmla="val 331"/>
                <a:gd name="f18" fmla="val 265"/>
                <a:gd name="f19" fmla="val 198"/>
                <a:gd name="f20" fmla="val 165"/>
                <a:gd name="f21" fmla="val 18"/>
                <a:gd name="f22" fmla="val 132"/>
                <a:gd name="f23" fmla="val 22"/>
                <a:gd name="f24" fmla="val 99"/>
                <a:gd name="f25" fmla="val 26"/>
                <a:gd name="f26" fmla="val 66"/>
                <a:gd name="f27" fmla="val 30"/>
                <a:gd name="f28" fmla="val 33"/>
                <a:gd name="f29" fmla="val 35"/>
                <a:gd name="f30" fmla="val 29"/>
                <a:gd name="f31" fmla="val 24"/>
                <a:gd name="f32" fmla="val 20"/>
                <a:gd name="f33" fmla="val 16"/>
                <a:gd name="f34" fmla="val 10"/>
                <a:gd name="f35" fmla="val 4"/>
                <a:gd name="f36" fmla="val 264"/>
                <a:gd name="f37" fmla="val 1"/>
                <a:gd name="f38" fmla="val 461"/>
                <a:gd name="f39" fmla="val 2"/>
                <a:gd name="f40" fmla="val 525"/>
                <a:gd name="f41" fmla="val 7"/>
                <a:gd name="f42" fmla="val 589"/>
                <a:gd name="f43" fmla="val 603"/>
                <a:gd name="f44" fmla="val 618"/>
                <a:gd name="f45" fmla="val 632"/>
                <a:gd name="f46" fmla="*/ f0 1 36"/>
                <a:gd name="f47" fmla="*/ f1 1 633"/>
                <a:gd name="f48" fmla="+- f4 0 f2"/>
                <a:gd name="f49" fmla="+- f3 0 f2"/>
                <a:gd name="f50" fmla="*/ f49 1 36"/>
                <a:gd name="f51" fmla="*/ f48 1 633"/>
                <a:gd name="f52" fmla="*/ 0 1 f50"/>
                <a:gd name="f53" fmla="*/ f3 1 f50"/>
                <a:gd name="f54" fmla="*/ 0 1 f51"/>
                <a:gd name="f55" fmla="*/ f4 1 f51"/>
                <a:gd name="f56" fmla="*/ f52 f46 1"/>
                <a:gd name="f57" fmla="*/ f53 f46 1"/>
                <a:gd name="f58" fmla="*/ f55 f47 1"/>
                <a:gd name="f59" fmla="*/ f54 f47 1"/>
              </a:gdLst>
              <a:ahLst/>
              <a:cxnLst>
                <a:cxn ang="3cd4">
                  <a:pos x="hc" y="t"/>
                </a:cxn>
                <a:cxn ang="0">
                  <a:pos x="r" y="vc"/>
                </a:cxn>
                <a:cxn ang="cd4">
                  <a:pos x="hc" y="b"/>
                </a:cxn>
                <a:cxn ang="cd2">
                  <a:pos x="l" y="vc"/>
                </a:cxn>
              </a:cxnLst>
              <a:rect l="f56" t="f59" r="f57" b="f58"/>
              <a:pathLst>
                <a:path w="36" h="633">
                  <a:moveTo>
                    <a:pt x="f5" y="f4"/>
                  </a:moveTo>
                  <a:cubicBezTo>
                    <a:pt x="f6" y="f7"/>
                    <a:pt x="f8" y="f9"/>
                    <a:pt x="f10" y="f11"/>
                  </a:cubicBezTo>
                  <a:cubicBezTo>
                    <a:pt x="f12" y="f13"/>
                    <a:pt x="f14" y="f15"/>
                    <a:pt x="f14" y="f16"/>
                  </a:cubicBezTo>
                  <a:cubicBezTo>
                    <a:pt x="f14" y="f17"/>
                    <a:pt x="f12" y="f18"/>
                    <a:pt x="f10" y="f19"/>
                  </a:cubicBezTo>
                  <a:cubicBezTo>
                    <a:pt x="f6" y="f20"/>
                    <a:pt x="f21" y="f22"/>
                    <a:pt x="f23" y="f24"/>
                  </a:cubicBezTo>
                  <a:cubicBezTo>
                    <a:pt x="f25" y="f26"/>
                    <a:pt x="f27" y="f28"/>
                    <a:pt x="f3" y="f2"/>
                  </a:cubicBezTo>
                  <a:cubicBezTo>
                    <a:pt x="f29" y="f2"/>
                    <a:pt x="f29" y="f2"/>
                    <a:pt x="f29" y="f2"/>
                  </a:cubicBezTo>
                  <a:cubicBezTo>
                    <a:pt x="f30" y="f28"/>
                    <a:pt x="f31" y="f26"/>
                    <a:pt x="f32" y="f24"/>
                  </a:cubicBezTo>
                  <a:cubicBezTo>
                    <a:pt x="f33" y="f22"/>
                    <a:pt x="f10" y="f20"/>
                    <a:pt x="f34" y="f19"/>
                  </a:cubicBezTo>
                  <a:cubicBezTo>
                    <a:pt x="f35" y="f36"/>
                    <a:pt x="f37" y="f17"/>
                    <a:pt x="f37" y="f16"/>
                  </a:cubicBezTo>
                  <a:cubicBezTo>
                    <a:pt x="f2" y="f38"/>
                    <a:pt x="f39" y="f40"/>
                    <a:pt x="f41" y="f42"/>
                  </a:cubicBezTo>
                  <a:cubicBezTo>
                    <a:pt x="f34" y="f43"/>
                    <a:pt x="f10" y="f44"/>
                    <a:pt x="f33" y="f45"/>
                  </a:cubicBezTo>
                  <a:cubicBezTo>
                    <a:pt x="f33" y="f45"/>
                    <a:pt x="f5" y="f4"/>
                    <a:pt x="f5" y="f4"/>
                  </a:cubicBezTo>
                  <a:close/>
                </a:path>
              </a:pathLst>
            </a:custGeom>
            <a:solidFill>
              <a:srgbClr val="766F54"/>
            </a:solidFill>
            <a:ln>
              <a:noFill/>
              <a:prstDash val="solid"/>
            </a:ln>
          </p:spPr>
          <p:txBody>
            <a:bodyPr vert="horz" wrap="square" lIns="0" tIns="0" rIns="0" bIns="0" anchor="t" anchorCtr="0" compatLnSpc="1"/>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hr-HR" sz="1800" b="0" i="0" u="none" strike="noStrike" kern="1200" cap="none" spc="0" baseline="0">
                <a:solidFill>
                  <a:srgbClr val="000000"/>
                </a:solidFill>
                <a:uFillTx/>
                <a:latin typeface="Calibri"/>
              </a:endParaRPr>
            </a:p>
          </p:txBody>
        </p:sp>
        <p:sp>
          <p:nvSpPr>
            <p:cNvPr id="22" name="Freeform 32"/>
            <p:cNvSpPr/>
            <p:nvPr/>
          </p:nvSpPr>
          <p:spPr>
            <a:xfrm>
              <a:off x="3832186" y="6571600"/>
              <a:ext cx="134124" cy="281653"/>
            </a:xfrm>
            <a:custGeom>
              <a:avLst/>
              <a:gdLst>
                <a:gd name="f0" fmla="val w"/>
                <a:gd name="f1" fmla="val h"/>
                <a:gd name="f2" fmla="val 0"/>
                <a:gd name="f3" fmla="val 28"/>
                <a:gd name="f4" fmla="val 59"/>
                <a:gd name="f5" fmla="val 22"/>
                <a:gd name="f6" fmla="val 18"/>
                <a:gd name="f7" fmla="val 40"/>
                <a:gd name="f8" fmla="val 9"/>
                <a:gd name="f9" fmla="val 20"/>
                <a:gd name="f10" fmla="val 6"/>
                <a:gd name="f11" fmla="val 13"/>
                <a:gd name="f12" fmla="*/ f0 1 28"/>
                <a:gd name="f13" fmla="*/ f1 1 59"/>
                <a:gd name="f14" fmla="+- f4 0 f2"/>
                <a:gd name="f15" fmla="+- f3 0 f2"/>
                <a:gd name="f16" fmla="*/ f15 1 28"/>
                <a:gd name="f17" fmla="*/ f14 1 59"/>
                <a:gd name="f18" fmla="*/ 0 1 f16"/>
                <a:gd name="f19" fmla="*/ f3 1 f16"/>
                <a:gd name="f20" fmla="*/ 0 1 f17"/>
                <a:gd name="f21" fmla="*/ f4 1 f17"/>
                <a:gd name="f22" fmla="*/ f18 f12 1"/>
                <a:gd name="f23" fmla="*/ f19 f12 1"/>
                <a:gd name="f24" fmla="*/ f21 f13 1"/>
                <a:gd name="f25" fmla="*/ f20 f13 1"/>
              </a:gdLst>
              <a:ahLst/>
              <a:cxnLst>
                <a:cxn ang="3cd4">
                  <a:pos x="hc" y="t"/>
                </a:cxn>
                <a:cxn ang="0">
                  <a:pos x="r" y="vc"/>
                </a:cxn>
                <a:cxn ang="cd4">
                  <a:pos x="hc" y="b"/>
                </a:cxn>
                <a:cxn ang="cd2">
                  <a:pos x="l" y="vc"/>
                </a:cxn>
              </a:cxnLst>
              <a:rect l="f22" t="f25" r="f23" b="f24"/>
              <a:pathLst>
                <a:path w="28" h="59">
                  <a:moveTo>
                    <a:pt x="f5" y="f4"/>
                  </a:moveTo>
                  <a:cubicBezTo>
                    <a:pt x="f3" y="f4"/>
                    <a:pt x="f3" y="f4"/>
                    <a:pt x="f3" y="f4"/>
                  </a:cubicBezTo>
                  <a:cubicBezTo>
                    <a:pt x="f6" y="f7"/>
                    <a:pt x="f8" y="f9"/>
                    <a:pt x="f2" y="f2"/>
                  </a:cubicBezTo>
                  <a:cubicBezTo>
                    <a:pt x="f10" y="f9"/>
                    <a:pt x="f11" y="f7"/>
                    <a:pt x="f5" y="f4"/>
                  </a:cubicBezTo>
                  <a:close/>
                </a:path>
              </a:pathLst>
            </a:custGeom>
            <a:solidFill>
              <a:srgbClr val="766F54"/>
            </a:solidFill>
            <a:ln>
              <a:noFill/>
              <a:prstDash val="solid"/>
            </a:ln>
          </p:spPr>
          <p:txBody>
            <a:bodyPr vert="horz" wrap="square" lIns="0" tIns="0" rIns="0" bIns="0" anchor="t" anchorCtr="0" compatLnSpc="1"/>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hr-HR" sz="1800" b="0" i="0" u="none" strike="noStrike" kern="1200" cap="none" spc="0" baseline="0">
                <a:solidFill>
                  <a:srgbClr val="000000"/>
                </a:solidFill>
                <a:uFillTx/>
                <a:latin typeface="Calibri"/>
              </a:endParaRPr>
            </a:p>
          </p:txBody>
        </p:sp>
        <p:sp>
          <p:nvSpPr>
            <p:cNvPr id="23" name="Freeform 33"/>
            <p:cNvSpPr/>
            <p:nvPr/>
          </p:nvSpPr>
          <p:spPr>
            <a:xfrm>
              <a:off x="3222903" y="4107631"/>
              <a:ext cx="82387" cy="511570"/>
            </a:xfrm>
            <a:custGeom>
              <a:avLst/>
              <a:gdLst>
                <a:gd name="f0" fmla="val w"/>
                <a:gd name="f1" fmla="val h"/>
                <a:gd name="f2" fmla="val 0"/>
                <a:gd name="f3" fmla="val 17"/>
                <a:gd name="f4" fmla="val 107"/>
                <a:gd name="f5" fmla="val 4"/>
                <a:gd name="f6" fmla="val 54"/>
                <a:gd name="f7" fmla="val 8"/>
                <a:gd name="f8" fmla="val 72"/>
                <a:gd name="f9" fmla="val 13"/>
                <a:gd name="f10" fmla="val 89"/>
                <a:gd name="f11" fmla="val 14"/>
                <a:gd name="f12" fmla="val 86"/>
                <a:gd name="f13" fmla="val 12"/>
                <a:gd name="f14" fmla="val 65"/>
                <a:gd name="f15" fmla="val 10"/>
                <a:gd name="f16" fmla="val 44"/>
                <a:gd name="f17" fmla="val 9"/>
                <a:gd name="f18" fmla="val 43"/>
                <a:gd name="f19" fmla="val 6"/>
                <a:gd name="f20" fmla="val 29"/>
                <a:gd name="f21" fmla="val 3"/>
                <a:gd name="f22" fmla="val 2"/>
                <a:gd name="f23" fmla="val 5"/>
                <a:gd name="f24" fmla="val 1"/>
                <a:gd name="f25" fmla="val 23"/>
                <a:gd name="f26" fmla="val 39"/>
                <a:gd name="f27" fmla="*/ f0 1 17"/>
                <a:gd name="f28" fmla="*/ f1 1 107"/>
                <a:gd name="f29" fmla="+- f4 0 f2"/>
                <a:gd name="f30" fmla="+- f3 0 f2"/>
                <a:gd name="f31" fmla="*/ f30 1 17"/>
                <a:gd name="f32" fmla="*/ f29 1 107"/>
                <a:gd name="f33" fmla="*/ 0 1 f31"/>
                <a:gd name="f34" fmla="*/ f3 1 f31"/>
                <a:gd name="f35" fmla="*/ 0 1 f32"/>
                <a:gd name="f36" fmla="*/ f4 1 f32"/>
                <a:gd name="f37" fmla="*/ f33 f27 1"/>
                <a:gd name="f38" fmla="*/ f34 f27 1"/>
                <a:gd name="f39" fmla="*/ f36 f28 1"/>
                <a:gd name="f40" fmla="*/ f35 f28 1"/>
              </a:gdLst>
              <a:ahLst/>
              <a:cxnLst>
                <a:cxn ang="3cd4">
                  <a:pos x="hc" y="t"/>
                </a:cxn>
                <a:cxn ang="0">
                  <a:pos x="r" y="vc"/>
                </a:cxn>
                <a:cxn ang="cd4">
                  <a:pos x="hc" y="b"/>
                </a:cxn>
                <a:cxn ang="cd2">
                  <a:pos x="l" y="vc"/>
                </a:cxn>
              </a:cxnLst>
              <a:rect l="f37" t="f40" r="f38" b="f39"/>
              <a:pathLst>
                <a:path w="17" h="107">
                  <a:moveTo>
                    <a:pt x="f5" y="f6"/>
                  </a:moveTo>
                  <a:cubicBezTo>
                    <a:pt x="f7" y="f8"/>
                    <a:pt x="f9" y="f10"/>
                    <a:pt x="f3" y="f4"/>
                  </a:cubicBezTo>
                  <a:cubicBezTo>
                    <a:pt x="f11" y="f12"/>
                    <a:pt x="f13" y="f14"/>
                    <a:pt x="f15" y="f16"/>
                  </a:cubicBezTo>
                  <a:cubicBezTo>
                    <a:pt x="f15" y="f16"/>
                    <a:pt x="f17" y="f18"/>
                    <a:pt x="f17" y="f18"/>
                  </a:cubicBezTo>
                  <a:cubicBezTo>
                    <a:pt x="f19" y="f20"/>
                    <a:pt x="f21" y="f11"/>
                    <a:pt x="f2" y="f2"/>
                  </a:cubicBezTo>
                  <a:cubicBezTo>
                    <a:pt x="f2" y="f22"/>
                    <a:pt x="f2" y="f23"/>
                    <a:pt x="f2" y="f7"/>
                  </a:cubicBezTo>
                  <a:cubicBezTo>
                    <a:pt x="f24" y="f25"/>
                    <a:pt x="f21" y="f26"/>
                    <a:pt x="f5" y="f6"/>
                  </a:cubicBezTo>
                  <a:close/>
                </a:path>
              </a:pathLst>
            </a:custGeom>
            <a:solidFill>
              <a:srgbClr val="766F54"/>
            </a:solidFill>
            <a:ln>
              <a:noFill/>
              <a:prstDash val="solid"/>
            </a:ln>
          </p:spPr>
          <p:txBody>
            <a:bodyPr vert="horz" wrap="square" lIns="0" tIns="0" rIns="0" bIns="0" anchor="t" anchorCtr="0" compatLnSpc="1"/>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hr-HR" sz="1800" b="0" i="0" u="none" strike="noStrike" kern="1200" cap="none" spc="0" baseline="0">
                <a:solidFill>
                  <a:srgbClr val="000000"/>
                </a:solidFill>
                <a:uFillTx/>
                <a:latin typeface="Calibri"/>
              </a:endParaRPr>
            </a:p>
          </p:txBody>
        </p:sp>
        <p:sp>
          <p:nvSpPr>
            <p:cNvPr id="24" name="Freeform 34"/>
            <p:cNvSpPr/>
            <p:nvPr/>
          </p:nvSpPr>
          <p:spPr>
            <a:xfrm>
              <a:off x="3694230" y="3145801"/>
              <a:ext cx="1410169" cy="2716883"/>
            </a:xfrm>
            <a:custGeom>
              <a:avLst/>
              <a:gdLst>
                <a:gd name="f0" fmla="val w"/>
                <a:gd name="f1" fmla="val h"/>
                <a:gd name="f2" fmla="val 0"/>
                <a:gd name="f3" fmla="val 294"/>
                <a:gd name="f4" fmla="val 568"/>
                <a:gd name="f5" fmla="val 8"/>
                <a:gd name="f6" fmla="val 553"/>
                <a:gd name="f7" fmla="val 9"/>
                <a:gd name="f8" fmla="val 501"/>
                <a:gd name="f9" fmla="val 19"/>
                <a:gd name="f10" fmla="val 448"/>
                <a:gd name="f11" fmla="val 35"/>
                <a:gd name="f12" fmla="val 397"/>
                <a:gd name="f13" fmla="val 51"/>
                <a:gd name="f14" fmla="val 347"/>
                <a:gd name="f15" fmla="val 73"/>
                <a:gd name="f16" fmla="val 298"/>
                <a:gd name="f17" fmla="val 99"/>
                <a:gd name="f18" fmla="val 252"/>
                <a:gd name="f19" fmla="val 124"/>
                <a:gd name="f20" fmla="val 205"/>
                <a:gd name="f21" fmla="val 154"/>
                <a:gd name="f22" fmla="val 161"/>
                <a:gd name="f23" fmla="val 187"/>
                <a:gd name="f24" fmla="val 119"/>
                <a:gd name="f25" fmla="val 203"/>
                <a:gd name="f26" fmla="val 98"/>
                <a:gd name="f27" fmla="val 220"/>
                <a:gd name="f28" fmla="val 77"/>
                <a:gd name="f29" fmla="val 238"/>
                <a:gd name="f30" fmla="val 58"/>
                <a:gd name="f31" fmla="val 247"/>
                <a:gd name="f32" fmla="val 48"/>
                <a:gd name="f33" fmla="val 256"/>
                <a:gd name="f34" fmla="val 38"/>
                <a:gd name="f35" fmla="val 265"/>
                <a:gd name="f36" fmla="val 28"/>
                <a:gd name="f37" fmla="val 274"/>
                <a:gd name="f38" fmla="val 284"/>
                <a:gd name="f39" fmla="val 293"/>
                <a:gd name="f40" fmla="val 283"/>
                <a:gd name="f41" fmla="val 273"/>
                <a:gd name="f42" fmla="val 18"/>
                <a:gd name="f43" fmla="val 264"/>
                <a:gd name="f44" fmla="val 27"/>
                <a:gd name="f45" fmla="val 255"/>
                <a:gd name="f46" fmla="val 37"/>
                <a:gd name="f47" fmla="val 246"/>
                <a:gd name="f48" fmla="val 47"/>
                <a:gd name="f49" fmla="val 237"/>
                <a:gd name="f50" fmla="val 56"/>
                <a:gd name="f51" fmla="val 218"/>
                <a:gd name="f52" fmla="val 76"/>
                <a:gd name="f53" fmla="val 201"/>
                <a:gd name="f54" fmla="val 96"/>
                <a:gd name="f55" fmla="val 185"/>
                <a:gd name="f56" fmla="val 117"/>
                <a:gd name="f57" fmla="val 151"/>
                <a:gd name="f58" fmla="val 159"/>
                <a:gd name="f59" fmla="val 121"/>
                <a:gd name="f60" fmla="val 95"/>
                <a:gd name="f61" fmla="val 249"/>
                <a:gd name="f62" fmla="val 68"/>
                <a:gd name="f63" fmla="val 296"/>
                <a:gd name="f64" fmla="val 46"/>
                <a:gd name="f65" fmla="val 345"/>
                <a:gd name="f66" fmla="val 30"/>
                <a:gd name="f67" fmla="val 396"/>
                <a:gd name="f68" fmla="val 13"/>
                <a:gd name="f69" fmla="val 445"/>
                <a:gd name="f70" fmla="val 3"/>
                <a:gd name="f71" fmla="val 497"/>
                <a:gd name="f72" fmla="val 549"/>
                <a:gd name="f73" fmla="val 555"/>
                <a:gd name="f74" fmla="val 5"/>
                <a:gd name="f75" fmla="val 561"/>
                <a:gd name="f76" fmla="val 7"/>
                <a:gd name="f77" fmla="val 563"/>
                <a:gd name="f78" fmla="val 558"/>
                <a:gd name="f79" fmla="*/ f0 1 294"/>
                <a:gd name="f80" fmla="*/ f1 1 568"/>
                <a:gd name="f81" fmla="+- f4 0 f2"/>
                <a:gd name="f82" fmla="+- f3 0 f2"/>
                <a:gd name="f83" fmla="*/ f82 1 294"/>
                <a:gd name="f84" fmla="*/ f81 1 568"/>
                <a:gd name="f85" fmla="*/ 0 1 f83"/>
                <a:gd name="f86" fmla="*/ f3 1 f83"/>
                <a:gd name="f87" fmla="*/ 0 1 f84"/>
                <a:gd name="f88" fmla="*/ f4 1 f84"/>
                <a:gd name="f89" fmla="*/ f85 f79 1"/>
                <a:gd name="f90" fmla="*/ f86 f79 1"/>
                <a:gd name="f91" fmla="*/ f88 f80 1"/>
                <a:gd name="f92" fmla="*/ f87 f80 1"/>
              </a:gdLst>
              <a:ahLst/>
              <a:cxnLst>
                <a:cxn ang="3cd4">
                  <a:pos x="hc" y="t"/>
                </a:cxn>
                <a:cxn ang="0">
                  <a:pos x="r" y="vc"/>
                </a:cxn>
                <a:cxn ang="cd4">
                  <a:pos x="hc" y="b"/>
                </a:cxn>
                <a:cxn ang="cd2">
                  <a:pos x="l" y="vc"/>
                </a:cxn>
              </a:cxnLst>
              <a:rect l="f89" t="f92" r="f90" b="f91"/>
              <a:pathLst>
                <a:path w="294" h="568">
                  <a:moveTo>
                    <a:pt x="f5" y="f6"/>
                  </a:moveTo>
                  <a:cubicBezTo>
                    <a:pt x="f7" y="f8"/>
                    <a:pt x="f9" y="f10"/>
                    <a:pt x="f11" y="f12"/>
                  </a:cubicBezTo>
                  <a:cubicBezTo>
                    <a:pt x="f13" y="f14"/>
                    <a:pt x="f15" y="f16"/>
                    <a:pt x="f17" y="f18"/>
                  </a:cubicBezTo>
                  <a:cubicBezTo>
                    <a:pt x="f19" y="f20"/>
                    <a:pt x="f21" y="f22"/>
                    <a:pt x="f23" y="f24"/>
                  </a:cubicBezTo>
                  <a:cubicBezTo>
                    <a:pt x="f25" y="f26"/>
                    <a:pt x="f27" y="f28"/>
                    <a:pt x="f29" y="f30"/>
                  </a:cubicBezTo>
                  <a:cubicBezTo>
                    <a:pt x="f31" y="f32"/>
                    <a:pt x="f33" y="f34"/>
                    <a:pt x="f35" y="f36"/>
                  </a:cubicBezTo>
                  <a:cubicBezTo>
                    <a:pt x="f37" y="f9"/>
                    <a:pt x="f38" y="f7"/>
                    <a:pt x="f3" y="f2"/>
                  </a:cubicBezTo>
                  <a:cubicBezTo>
                    <a:pt x="f39" y="f2"/>
                    <a:pt x="f39" y="f2"/>
                    <a:pt x="f39" y="f2"/>
                  </a:cubicBezTo>
                  <a:cubicBezTo>
                    <a:pt x="f40" y="f7"/>
                    <a:pt x="f41" y="f42"/>
                    <a:pt x="f43" y="f44"/>
                  </a:cubicBezTo>
                  <a:cubicBezTo>
                    <a:pt x="f45" y="f46"/>
                    <a:pt x="f47" y="f48"/>
                    <a:pt x="f49" y="f50"/>
                  </a:cubicBezTo>
                  <a:cubicBezTo>
                    <a:pt x="f51" y="f52"/>
                    <a:pt x="f53" y="f54"/>
                    <a:pt x="f55" y="f56"/>
                  </a:cubicBezTo>
                  <a:cubicBezTo>
                    <a:pt x="f57" y="f58"/>
                    <a:pt x="f59" y="f25"/>
                    <a:pt x="f60" y="f61"/>
                  </a:cubicBezTo>
                  <a:cubicBezTo>
                    <a:pt x="f62" y="f63"/>
                    <a:pt x="f64" y="f65"/>
                    <a:pt x="f66" y="f67"/>
                  </a:cubicBezTo>
                  <a:cubicBezTo>
                    <a:pt x="f68" y="f69"/>
                    <a:pt x="f70" y="f71"/>
                    <a:pt x="f2" y="f72"/>
                  </a:cubicBezTo>
                  <a:cubicBezTo>
                    <a:pt x="f70" y="f73"/>
                    <a:pt x="f74" y="f75"/>
                    <a:pt x="f76" y="f4"/>
                  </a:cubicBezTo>
                  <a:cubicBezTo>
                    <a:pt x="f76" y="f77"/>
                    <a:pt x="f76" y="f78"/>
                    <a:pt x="f5" y="f6"/>
                  </a:cubicBezTo>
                  <a:close/>
                </a:path>
              </a:pathLst>
            </a:custGeom>
            <a:solidFill>
              <a:srgbClr val="766F54"/>
            </a:solidFill>
            <a:ln>
              <a:noFill/>
              <a:prstDash val="solid"/>
            </a:ln>
          </p:spPr>
          <p:txBody>
            <a:bodyPr vert="horz" wrap="square" lIns="0" tIns="0" rIns="0" bIns="0" anchor="t" anchorCtr="0" compatLnSpc="1"/>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hr-HR" sz="1800" b="0" i="0" u="none" strike="noStrike" kern="1200" cap="none" spc="0" baseline="0">
                <a:solidFill>
                  <a:srgbClr val="000000"/>
                </a:solidFill>
                <a:uFillTx/>
                <a:latin typeface="Calibri"/>
              </a:endParaRPr>
            </a:p>
          </p:txBody>
        </p:sp>
        <p:sp>
          <p:nvSpPr>
            <p:cNvPr id="25" name="Freeform 35"/>
            <p:cNvSpPr/>
            <p:nvPr/>
          </p:nvSpPr>
          <p:spPr>
            <a:xfrm>
              <a:off x="3793863" y="6600340"/>
              <a:ext cx="120709" cy="252913"/>
            </a:xfrm>
            <a:custGeom>
              <a:avLst/>
              <a:gdLst>
                <a:gd name="f0" fmla="val w"/>
                <a:gd name="f1" fmla="val h"/>
                <a:gd name="f2" fmla="val 0"/>
                <a:gd name="f3" fmla="val 25"/>
                <a:gd name="f4" fmla="val 53"/>
                <a:gd name="f5" fmla="val 5"/>
                <a:gd name="f6" fmla="val 18"/>
                <a:gd name="f7" fmla="val 12"/>
                <a:gd name="f8" fmla="val 36"/>
                <a:gd name="f9" fmla="val 19"/>
                <a:gd name="f10" fmla="val 16"/>
                <a:gd name="f11" fmla="val 8"/>
                <a:gd name="f12" fmla="*/ f0 1 25"/>
                <a:gd name="f13" fmla="*/ f1 1 53"/>
                <a:gd name="f14" fmla="+- f4 0 f2"/>
                <a:gd name="f15" fmla="+- f3 0 f2"/>
                <a:gd name="f16" fmla="*/ f15 1 25"/>
                <a:gd name="f17" fmla="*/ f14 1 53"/>
                <a:gd name="f18" fmla="*/ 0 1 f16"/>
                <a:gd name="f19" fmla="*/ f3 1 f16"/>
                <a:gd name="f20" fmla="*/ 0 1 f17"/>
                <a:gd name="f21" fmla="*/ f4 1 f17"/>
                <a:gd name="f22" fmla="*/ f18 f12 1"/>
                <a:gd name="f23" fmla="*/ f19 f12 1"/>
                <a:gd name="f24" fmla="*/ f21 f13 1"/>
                <a:gd name="f25" fmla="*/ f20 f13 1"/>
              </a:gdLst>
              <a:ahLst/>
              <a:cxnLst>
                <a:cxn ang="3cd4">
                  <a:pos x="hc" y="t"/>
                </a:cxn>
                <a:cxn ang="0">
                  <a:pos x="r" y="vc"/>
                </a:cxn>
                <a:cxn ang="cd4">
                  <a:pos x="hc" y="b"/>
                </a:cxn>
                <a:cxn ang="cd2">
                  <a:pos x="l" y="vc"/>
                </a:cxn>
              </a:cxnLst>
              <a:rect l="f22" t="f25" r="f23" b="f24"/>
              <a:pathLst>
                <a:path w="25" h="53">
                  <a:moveTo>
                    <a:pt x="f2" y="f2"/>
                  </a:moveTo>
                  <a:cubicBezTo>
                    <a:pt x="f5" y="f6"/>
                    <a:pt x="f7" y="f8"/>
                    <a:pt x="f9" y="f4"/>
                  </a:cubicBezTo>
                  <a:cubicBezTo>
                    <a:pt x="f3" y="f4"/>
                    <a:pt x="f3" y="f4"/>
                    <a:pt x="f3" y="f4"/>
                  </a:cubicBezTo>
                  <a:cubicBezTo>
                    <a:pt x="f10" y="f8"/>
                    <a:pt x="f11" y="f6"/>
                    <a:pt x="f2" y="f2"/>
                  </a:cubicBezTo>
                  <a:close/>
                </a:path>
              </a:pathLst>
            </a:custGeom>
            <a:solidFill>
              <a:srgbClr val="766F54"/>
            </a:solidFill>
            <a:ln>
              <a:noFill/>
              <a:prstDash val="solid"/>
            </a:ln>
          </p:spPr>
          <p:txBody>
            <a:bodyPr vert="horz" wrap="square" lIns="0" tIns="0" rIns="0" bIns="0" anchor="t" anchorCtr="0" compatLnSpc="1"/>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hr-HR" sz="1800" b="0" i="0" u="none" strike="noStrike" kern="1200" cap="none" spc="0" baseline="0">
                <a:solidFill>
                  <a:srgbClr val="000000"/>
                </a:solidFill>
                <a:uFillTx/>
                <a:latin typeface="Calibri"/>
              </a:endParaRPr>
            </a:p>
          </p:txBody>
        </p:sp>
        <p:sp>
          <p:nvSpPr>
            <p:cNvPr id="26" name="Freeform 36"/>
            <p:cNvSpPr/>
            <p:nvPr/>
          </p:nvSpPr>
          <p:spPr>
            <a:xfrm>
              <a:off x="3694230" y="5897166"/>
              <a:ext cx="137955" cy="674434"/>
            </a:xfrm>
            <a:custGeom>
              <a:avLst/>
              <a:gdLst>
                <a:gd name="f0" fmla="val w"/>
                <a:gd name="f1" fmla="val h"/>
                <a:gd name="f2" fmla="val 0"/>
                <a:gd name="f3" fmla="val 29"/>
                <a:gd name="f4" fmla="val 141"/>
                <a:gd name="f5" fmla="val 30"/>
                <a:gd name="f6" fmla="val 2"/>
                <a:gd name="f7" fmla="val 60"/>
                <a:gd name="f8" fmla="val 7"/>
                <a:gd name="f9" fmla="val 89"/>
                <a:gd name="f10" fmla="val 11"/>
                <a:gd name="f11" fmla="val 98"/>
                <a:gd name="f12" fmla="val 14"/>
                <a:gd name="f13" fmla="val 108"/>
                <a:gd name="f14" fmla="val 18"/>
                <a:gd name="f15" fmla="val 117"/>
                <a:gd name="f16" fmla="val 22"/>
                <a:gd name="f17" fmla="val 125"/>
                <a:gd name="f18" fmla="val 25"/>
                <a:gd name="f19" fmla="val 133"/>
                <a:gd name="f20" fmla="val 28"/>
                <a:gd name="f21" fmla="val 139"/>
                <a:gd name="f22" fmla="val 137"/>
                <a:gd name="f23" fmla="val 27"/>
                <a:gd name="f24" fmla="val 135"/>
                <a:gd name="f25" fmla="val 16"/>
                <a:gd name="f26" fmla="val 10"/>
                <a:gd name="f27" fmla="val 8"/>
                <a:gd name="f28" fmla="val 5"/>
                <a:gd name="f29" fmla="val 15"/>
                <a:gd name="f30" fmla="val 4"/>
                <a:gd name="f31" fmla="val 1"/>
                <a:gd name="f32" fmla="val 3"/>
                <a:gd name="f33" fmla="*/ f0 1 29"/>
                <a:gd name="f34" fmla="*/ f1 1 141"/>
                <a:gd name="f35" fmla="+- f4 0 f2"/>
                <a:gd name="f36" fmla="+- f3 0 f2"/>
                <a:gd name="f37" fmla="*/ f36 1 29"/>
                <a:gd name="f38" fmla="*/ f35 1 141"/>
                <a:gd name="f39" fmla="*/ 0 1 f37"/>
                <a:gd name="f40" fmla="*/ f3 1 f37"/>
                <a:gd name="f41" fmla="*/ 0 1 f38"/>
                <a:gd name="f42" fmla="*/ f4 1 f38"/>
                <a:gd name="f43" fmla="*/ f39 f33 1"/>
                <a:gd name="f44" fmla="*/ f40 f33 1"/>
                <a:gd name="f45" fmla="*/ f42 f34 1"/>
                <a:gd name="f46" fmla="*/ f41 f34 1"/>
              </a:gdLst>
              <a:ahLst/>
              <a:cxnLst>
                <a:cxn ang="3cd4">
                  <a:pos x="hc" y="t"/>
                </a:cxn>
                <a:cxn ang="0">
                  <a:pos x="r" y="vc"/>
                </a:cxn>
                <a:cxn ang="cd4">
                  <a:pos x="hc" y="b"/>
                </a:cxn>
                <a:cxn ang="cd2">
                  <a:pos x="l" y="vc"/>
                </a:cxn>
              </a:cxnLst>
              <a:rect l="f43" t="f46" r="f44" b="f45"/>
              <a:pathLst>
                <a:path w="29" h="141">
                  <a:moveTo>
                    <a:pt x="f2" y="f2"/>
                  </a:moveTo>
                  <a:cubicBezTo>
                    <a:pt x="f2" y="f5"/>
                    <a:pt x="f6" y="f7"/>
                    <a:pt x="f8" y="f9"/>
                  </a:cubicBezTo>
                  <a:cubicBezTo>
                    <a:pt x="f10" y="f11"/>
                    <a:pt x="f12" y="f13"/>
                    <a:pt x="f14" y="f15"/>
                  </a:cubicBezTo>
                  <a:cubicBezTo>
                    <a:pt x="f16" y="f17"/>
                    <a:pt x="f18" y="f19"/>
                    <a:pt x="f3" y="f4"/>
                  </a:cubicBezTo>
                  <a:cubicBezTo>
                    <a:pt x="f20" y="f21"/>
                    <a:pt x="f20" y="f22"/>
                    <a:pt x="f23" y="f24"/>
                  </a:cubicBezTo>
                  <a:cubicBezTo>
                    <a:pt x="f25" y="f11"/>
                    <a:pt x="f26" y="f7"/>
                    <a:pt x="f27" y="f16"/>
                  </a:cubicBezTo>
                  <a:cubicBezTo>
                    <a:pt x="f8" y="f14"/>
                    <a:pt x="f28" y="f29"/>
                    <a:pt x="f30" y="f10"/>
                  </a:cubicBezTo>
                  <a:cubicBezTo>
                    <a:pt x="f6" y="f8"/>
                    <a:pt x="f31" y="f32"/>
                    <a:pt x="f2" y="f2"/>
                  </a:cubicBezTo>
                  <a:close/>
                </a:path>
              </a:pathLst>
            </a:custGeom>
            <a:solidFill>
              <a:srgbClr val="766F54"/>
            </a:solidFill>
            <a:ln>
              <a:noFill/>
              <a:prstDash val="solid"/>
            </a:ln>
          </p:spPr>
          <p:txBody>
            <a:bodyPr vert="horz" wrap="square" lIns="0" tIns="0" rIns="0" bIns="0" anchor="t" anchorCtr="0" compatLnSpc="1"/>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hr-HR" sz="1800" b="0" i="0" u="none" strike="noStrike" kern="1200" cap="none" spc="0" baseline="0">
                <a:solidFill>
                  <a:srgbClr val="000000"/>
                </a:solidFill>
                <a:uFillTx/>
                <a:latin typeface="Calibri"/>
              </a:endParaRPr>
            </a:p>
          </p:txBody>
        </p:sp>
        <p:sp>
          <p:nvSpPr>
            <p:cNvPr id="27" name="Freeform 37"/>
            <p:cNvSpPr/>
            <p:nvPr/>
          </p:nvSpPr>
          <p:spPr>
            <a:xfrm>
              <a:off x="3694230" y="5772634"/>
              <a:ext cx="38322" cy="228005"/>
            </a:xfrm>
            <a:custGeom>
              <a:avLst/>
              <a:gdLst>
                <a:gd name="f0" fmla="val w"/>
                <a:gd name="f1" fmla="val h"/>
                <a:gd name="f2" fmla="val 0"/>
                <a:gd name="f3" fmla="val 8"/>
                <a:gd name="f4" fmla="val 48"/>
                <a:gd name="f5" fmla="val 26"/>
                <a:gd name="f6" fmla="val 1"/>
                <a:gd name="f7" fmla="val 29"/>
                <a:gd name="f8" fmla="val 2"/>
                <a:gd name="f9" fmla="val 33"/>
                <a:gd name="f10" fmla="val 4"/>
                <a:gd name="f11" fmla="val 37"/>
                <a:gd name="f12" fmla="val 5"/>
                <a:gd name="f13" fmla="val 41"/>
                <a:gd name="f14" fmla="val 7"/>
                <a:gd name="f15" fmla="val 44"/>
                <a:gd name="f16" fmla="val 38"/>
                <a:gd name="f17" fmla="val 28"/>
                <a:gd name="f18" fmla="val 19"/>
                <a:gd name="f19" fmla="val 12"/>
                <a:gd name="f20" fmla="val 3"/>
                <a:gd name="f21" fmla="val 6"/>
                <a:gd name="f22" fmla="val 11"/>
                <a:gd name="f23" fmla="*/ f0 1 8"/>
                <a:gd name="f24" fmla="*/ f1 1 48"/>
                <a:gd name="f25" fmla="+- f4 0 f2"/>
                <a:gd name="f26" fmla="+- f3 0 f2"/>
                <a:gd name="f27" fmla="*/ f26 1 8"/>
                <a:gd name="f28" fmla="*/ f25 1 48"/>
                <a:gd name="f29" fmla="*/ 0 1 f27"/>
                <a:gd name="f30" fmla="*/ f3 1 f27"/>
                <a:gd name="f31" fmla="*/ 0 1 f28"/>
                <a:gd name="f32" fmla="*/ f4 1 f28"/>
                <a:gd name="f33" fmla="*/ f29 f23 1"/>
                <a:gd name="f34" fmla="*/ f30 f23 1"/>
                <a:gd name="f35" fmla="*/ f32 f24 1"/>
                <a:gd name="f36" fmla="*/ f31 f24 1"/>
              </a:gdLst>
              <a:ahLst/>
              <a:cxnLst>
                <a:cxn ang="3cd4">
                  <a:pos x="hc" y="t"/>
                </a:cxn>
                <a:cxn ang="0">
                  <a:pos x="r" y="vc"/>
                </a:cxn>
                <a:cxn ang="cd4">
                  <a:pos x="hc" y="b"/>
                </a:cxn>
                <a:cxn ang="cd2">
                  <a:pos x="l" y="vc"/>
                </a:cxn>
              </a:cxnLst>
              <a:rect l="f33" t="f36" r="f34" b="f35"/>
              <a:pathLst>
                <a:path w="8" h="48">
                  <a:moveTo>
                    <a:pt x="f2" y="f5"/>
                  </a:moveTo>
                  <a:cubicBezTo>
                    <a:pt x="f6" y="f7"/>
                    <a:pt x="f8" y="f9"/>
                    <a:pt x="f10" y="f11"/>
                  </a:cubicBezTo>
                  <a:cubicBezTo>
                    <a:pt x="f12" y="f13"/>
                    <a:pt x="f14" y="f15"/>
                    <a:pt x="f3" y="f4"/>
                  </a:cubicBezTo>
                  <a:cubicBezTo>
                    <a:pt x="f14" y="f16"/>
                    <a:pt x="f14" y="f17"/>
                    <a:pt x="f14" y="f18"/>
                  </a:cubicBezTo>
                  <a:cubicBezTo>
                    <a:pt x="f12" y="f19"/>
                    <a:pt x="f20" y="f21"/>
                    <a:pt x="f2" y="f2"/>
                  </a:cubicBezTo>
                  <a:cubicBezTo>
                    <a:pt x="f2" y="f6"/>
                    <a:pt x="f2" y="f20"/>
                    <a:pt x="f2" y="f10"/>
                  </a:cubicBezTo>
                  <a:cubicBezTo>
                    <a:pt x="f2" y="f22"/>
                    <a:pt x="f2" y="f18"/>
                    <a:pt x="f2" y="f5"/>
                  </a:cubicBezTo>
                  <a:close/>
                </a:path>
              </a:pathLst>
            </a:custGeom>
            <a:solidFill>
              <a:srgbClr val="766F54"/>
            </a:solidFill>
            <a:ln>
              <a:noFill/>
              <a:prstDash val="solid"/>
            </a:ln>
          </p:spPr>
          <p:txBody>
            <a:bodyPr vert="horz" wrap="square" lIns="0" tIns="0" rIns="0" bIns="0" anchor="t" anchorCtr="0" compatLnSpc="1"/>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hr-HR" sz="1800" b="0" i="0" u="none" strike="noStrike" kern="1200" cap="none" spc="0" baseline="0">
                <a:solidFill>
                  <a:srgbClr val="000000"/>
                </a:solidFill>
                <a:uFillTx/>
                <a:latin typeface="Calibri"/>
              </a:endParaRPr>
            </a:p>
          </p:txBody>
        </p:sp>
        <p:sp>
          <p:nvSpPr>
            <p:cNvPr id="28" name="Freeform 38"/>
            <p:cNvSpPr/>
            <p:nvPr/>
          </p:nvSpPr>
          <p:spPr>
            <a:xfrm>
              <a:off x="3726810" y="6322518"/>
              <a:ext cx="210760" cy="530736"/>
            </a:xfrm>
            <a:custGeom>
              <a:avLst/>
              <a:gdLst>
                <a:gd name="f0" fmla="val w"/>
                <a:gd name="f1" fmla="val h"/>
                <a:gd name="f2" fmla="val 0"/>
                <a:gd name="f3" fmla="val 44"/>
                <a:gd name="f4" fmla="val 111"/>
                <a:gd name="f5" fmla="val 11"/>
                <a:gd name="f6" fmla="val 28"/>
                <a:gd name="f7" fmla="val 7"/>
                <a:gd name="f8" fmla="val 19"/>
                <a:gd name="f9" fmla="val 4"/>
                <a:gd name="f10" fmla="val 9"/>
                <a:gd name="f11" fmla="val 3"/>
                <a:gd name="f12" fmla="val 16"/>
                <a:gd name="f13" fmla="val 33"/>
                <a:gd name="f14" fmla="val 49"/>
                <a:gd name="f15" fmla="val 12"/>
                <a:gd name="f16" fmla="val 52"/>
                <a:gd name="f17" fmla="val 13"/>
                <a:gd name="f18" fmla="val 55"/>
                <a:gd name="f19" fmla="val 14"/>
                <a:gd name="f20" fmla="val 58"/>
                <a:gd name="f21" fmla="val 22"/>
                <a:gd name="f22" fmla="val 76"/>
                <a:gd name="f23" fmla="val 30"/>
                <a:gd name="f24" fmla="val 94"/>
                <a:gd name="f25" fmla="val 39"/>
                <a:gd name="f26" fmla="val 35"/>
                <a:gd name="f27" fmla="val 92"/>
                <a:gd name="f28" fmla="val 72"/>
                <a:gd name="f29" fmla="val 18"/>
                <a:gd name="f30" fmla="val 15"/>
                <a:gd name="f31" fmla="val 36"/>
                <a:gd name="f32" fmla="*/ f0 1 44"/>
                <a:gd name="f33" fmla="*/ f1 1 111"/>
                <a:gd name="f34" fmla="+- f4 0 f2"/>
                <a:gd name="f35" fmla="+- f3 0 f2"/>
                <a:gd name="f36" fmla="*/ f35 1 44"/>
                <a:gd name="f37" fmla="*/ f34 1 111"/>
                <a:gd name="f38" fmla="*/ 0 1 f36"/>
                <a:gd name="f39" fmla="*/ f3 1 f36"/>
                <a:gd name="f40" fmla="*/ 0 1 f37"/>
                <a:gd name="f41" fmla="*/ f4 1 f37"/>
                <a:gd name="f42" fmla="*/ f38 f32 1"/>
                <a:gd name="f43" fmla="*/ f39 f32 1"/>
                <a:gd name="f44" fmla="*/ f41 f33 1"/>
                <a:gd name="f45" fmla="*/ f40 f33 1"/>
              </a:gdLst>
              <a:ahLst/>
              <a:cxnLst>
                <a:cxn ang="3cd4">
                  <a:pos x="hc" y="t"/>
                </a:cxn>
                <a:cxn ang="0">
                  <a:pos x="r" y="vc"/>
                </a:cxn>
                <a:cxn ang="cd4">
                  <a:pos x="hc" y="b"/>
                </a:cxn>
                <a:cxn ang="cd2">
                  <a:pos x="l" y="vc"/>
                </a:cxn>
              </a:cxnLst>
              <a:rect l="f42" t="f45" r="f43" b="f44"/>
              <a:pathLst>
                <a:path w="44" h="111">
                  <a:moveTo>
                    <a:pt x="f5" y="f6"/>
                  </a:moveTo>
                  <a:cubicBezTo>
                    <a:pt x="f7" y="f8"/>
                    <a:pt x="f9" y="f10"/>
                    <a:pt x="f2" y="f2"/>
                  </a:cubicBezTo>
                  <a:cubicBezTo>
                    <a:pt x="f11" y="f12"/>
                    <a:pt x="f7" y="f13"/>
                    <a:pt x="f5" y="f14"/>
                  </a:cubicBezTo>
                  <a:cubicBezTo>
                    <a:pt x="f15" y="f16"/>
                    <a:pt x="f17" y="f18"/>
                    <a:pt x="f19" y="f20"/>
                  </a:cubicBezTo>
                  <a:cubicBezTo>
                    <a:pt x="f21" y="f22"/>
                    <a:pt x="f23" y="f24"/>
                    <a:pt x="f25" y="f4"/>
                  </a:cubicBezTo>
                  <a:cubicBezTo>
                    <a:pt x="f3" y="f4"/>
                    <a:pt x="f3" y="f4"/>
                    <a:pt x="f3" y="f4"/>
                  </a:cubicBezTo>
                  <a:cubicBezTo>
                    <a:pt x="f26" y="f27"/>
                    <a:pt x="f6" y="f28"/>
                    <a:pt x="f21" y="f16"/>
                  </a:cubicBezTo>
                  <a:cubicBezTo>
                    <a:pt x="f29" y="f3"/>
                    <a:pt x="f30" y="f31"/>
                    <a:pt x="f5" y="f6"/>
                  </a:cubicBezTo>
                  <a:close/>
                </a:path>
              </a:pathLst>
            </a:custGeom>
            <a:solidFill>
              <a:srgbClr val="766F54"/>
            </a:solidFill>
            <a:ln>
              <a:noFill/>
              <a:prstDash val="solid"/>
            </a:ln>
          </p:spPr>
          <p:txBody>
            <a:bodyPr vert="horz" wrap="square" lIns="0" tIns="0" rIns="0" bIns="0" anchor="t" anchorCtr="0" compatLnSpc="1"/>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hr-HR" sz="1800" b="0" i="0" u="none" strike="noStrike" kern="1200" cap="none" spc="0" baseline="0">
                <a:solidFill>
                  <a:srgbClr val="000000"/>
                </a:solidFill>
                <a:uFillTx/>
                <a:latin typeface="Calibri"/>
              </a:endParaRPr>
            </a:p>
          </p:txBody>
        </p:sp>
      </p:grpSp>
      <p:sp>
        <p:nvSpPr>
          <p:cNvPr id="29" name="Rectangle 102"/>
          <p:cNvSpPr>
            <a:spLocks noMove="1" noResize="1"/>
          </p:cNvSpPr>
          <p:nvPr/>
        </p:nvSpPr>
        <p:spPr>
          <a:xfrm>
            <a:off x="2716316" y="0"/>
            <a:ext cx="182880" cy="6858000"/>
          </a:xfrm>
          <a:prstGeom prst="rect">
            <a:avLst/>
          </a:prstGeom>
          <a:solidFill>
            <a:srgbClr val="766F54"/>
          </a:solidFill>
          <a:ln>
            <a:noFill/>
            <a:prstDash val="solid"/>
          </a:ln>
        </p:spPr>
        <p:txBody>
          <a:bodyPr vert="horz" wrap="square" lIns="0" tIns="0" rIns="0" bIns="0" anchor="t" anchorCtr="0" compatLnSpc="1"/>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hr-HR" sz="1800" b="0" i="0" u="none" strike="noStrike" kern="1200" cap="none" spc="0" baseline="0">
              <a:solidFill>
                <a:srgbClr val="000000"/>
              </a:solidFill>
              <a:uFillTx/>
              <a:latin typeface="Calibri"/>
            </a:endParaRPr>
          </a:p>
        </p:txBody>
      </p:sp>
      <p:sp>
        <p:nvSpPr>
          <p:cNvPr id="30" name="Freeform 11"/>
          <p:cNvSpPr>
            <a:spLocks noMove="1" noResize="1"/>
          </p:cNvSpPr>
          <p:nvPr/>
        </p:nvSpPr>
        <p:spPr>
          <a:xfrm flipV="1">
            <a:off x="2716316" y="714375"/>
            <a:ext cx="1588523" cy="507299"/>
          </a:xfrm>
          <a:custGeom>
            <a:avLst/>
            <a:gdLst>
              <a:gd name="f0" fmla="val w"/>
              <a:gd name="f1" fmla="val h"/>
              <a:gd name="f2" fmla="val 0"/>
              <a:gd name="f3" fmla="val 9248"/>
              <a:gd name="f4" fmla="val 10000"/>
              <a:gd name="f5" fmla="val 4701"/>
              <a:gd name="f6" fmla="val 7915"/>
              <a:gd name="f7" fmla="val 188"/>
              <a:gd name="f8" fmla="val 7906"/>
              <a:gd name="f9" fmla="val 156"/>
              <a:gd name="f10" fmla="val 7895"/>
              <a:gd name="f11" fmla="val 126"/>
              <a:gd name="f12" fmla="val 7886"/>
              <a:gd name="f13" fmla="val 94"/>
              <a:gd name="f14" fmla="val 7859"/>
              <a:gd name="f15" fmla="val 7831"/>
              <a:gd name="f16" fmla="val 7803"/>
              <a:gd name="f17" fmla="val 7275"/>
              <a:gd name="f18" fmla="val 70"/>
              <a:gd name="f19" fmla="val 8"/>
              <a:gd name="f20" fmla="val 3380"/>
              <a:gd name="f21" fmla="val 17"/>
              <a:gd name="f22" fmla="val 6690"/>
              <a:gd name="f23" fmla="val 25"/>
              <a:gd name="f24" fmla="val 9966"/>
              <a:gd name="f25" fmla="val 9872"/>
              <a:gd name="f26" fmla="val 9778"/>
              <a:gd name="f27" fmla="val 5265"/>
              <a:gd name="f28" fmla="val 9303"/>
              <a:gd name="f29" fmla="val 5077"/>
              <a:gd name="f30" fmla="val 4889"/>
              <a:gd name="f31" fmla="*/ f0 1 9248"/>
              <a:gd name="f32" fmla="*/ f1 1 10000"/>
              <a:gd name="f33" fmla="+- f4 0 f2"/>
              <a:gd name="f34" fmla="+- f3 0 f2"/>
              <a:gd name="f35" fmla="*/ f34 1 9248"/>
              <a:gd name="f36" fmla="*/ f33 1 10000"/>
              <a:gd name="f37" fmla="*/ f2 1 f35"/>
              <a:gd name="f38" fmla="*/ f3 1 f35"/>
              <a:gd name="f39" fmla="*/ f2 1 f36"/>
              <a:gd name="f40" fmla="*/ f4 1 f36"/>
              <a:gd name="f41" fmla="*/ f37 f31 1"/>
              <a:gd name="f42" fmla="*/ f38 f31 1"/>
              <a:gd name="f43" fmla="*/ f40 f32 1"/>
              <a:gd name="f44" fmla="*/ f39 f32 1"/>
            </a:gdLst>
            <a:ahLst/>
            <a:cxnLst>
              <a:cxn ang="3cd4">
                <a:pos x="hc" y="t"/>
              </a:cxn>
              <a:cxn ang="0">
                <a:pos x="r" y="vc"/>
              </a:cxn>
              <a:cxn ang="cd4">
                <a:pos x="hc" y="b"/>
              </a:cxn>
              <a:cxn ang="cd2">
                <a:pos x="l" y="vc"/>
              </a:cxn>
            </a:cxnLst>
            <a:rect l="f41" t="f44" r="f42" b="f43"/>
            <a:pathLst>
              <a:path w="9248" h="10000">
                <a:moveTo>
                  <a:pt x="f3" y="f5"/>
                </a:moveTo>
                <a:lnTo>
                  <a:pt x="f6" y="f7"/>
                </a:lnTo>
                <a:cubicBezTo>
                  <a:pt x="f8" y="f9"/>
                  <a:pt x="f10" y="f11"/>
                  <a:pt x="f12" y="f13"/>
                </a:cubicBezTo>
                <a:cubicBezTo>
                  <a:pt x="f14" y="f2"/>
                  <a:pt x="f15" y="f2"/>
                  <a:pt x="f16" y="f2"/>
                </a:cubicBezTo>
                <a:lnTo>
                  <a:pt x="f17" y="f2"/>
                </a:lnTo>
                <a:lnTo>
                  <a:pt x="f2" y="f18"/>
                </a:lnTo>
                <a:cubicBezTo>
                  <a:pt x="f19" y="f20"/>
                  <a:pt x="f21" y="f22"/>
                  <a:pt x="f23" y="f4"/>
                </a:cubicBezTo>
                <a:lnTo>
                  <a:pt x="f17" y="f24"/>
                </a:lnTo>
                <a:lnTo>
                  <a:pt x="f16" y="f24"/>
                </a:lnTo>
                <a:cubicBezTo>
                  <a:pt x="f15" y="f24"/>
                  <a:pt x="f14" y="f25"/>
                  <a:pt x="f12" y="f25"/>
                </a:cubicBezTo>
                <a:cubicBezTo>
                  <a:pt x="f12" y="f26"/>
                  <a:pt x="f6" y="f26"/>
                  <a:pt x="f6" y="f26"/>
                </a:cubicBezTo>
                <a:lnTo>
                  <a:pt x="f3" y="f27"/>
                </a:lnTo>
                <a:cubicBezTo>
                  <a:pt x="f28" y="f29"/>
                  <a:pt x="f28" y="f30"/>
                  <a:pt x="f3" y="f5"/>
                </a:cubicBezTo>
                <a:close/>
              </a:path>
            </a:pathLst>
          </a:custGeom>
          <a:solidFill>
            <a:srgbClr val="A53010"/>
          </a:solidFill>
          <a:ln>
            <a:noFill/>
            <a:prstDash val="solid"/>
          </a:ln>
        </p:spPr>
        <p:txBody>
          <a:bodyPr vert="horz" wrap="square" lIns="0" tIns="0" rIns="0" bIns="0" anchor="t" anchorCtr="0" compatLnSpc="1"/>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hr-HR" sz="1800" b="0" i="0" u="none" strike="noStrike" kern="1200" cap="none" spc="0" baseline="0">
              <a:solidFill>
                <a:srgbClr val="000000"/>
              </a:solidFill>
              <a:uFillTx/>
              <a:latin typeface="Calibri"/>
            </a:endParaRPr>
          </a:p>
        </p:txBody>
      </p:sp>
      <p:pic>
        <p:nvPicPr>
          <p:cNvPr id="31" name="Picture 4" descr="Slikovni rezultat za j.k. starley"/>
          <p:cNvPicPr>
            <a:picLocks noChangeAspect="1"/>
          </p:cNvPicPr>
          <p:nvPr/>
        </p:nvPicPr>
        <p:blipFill>
          <a:blip r:embed="rId2"/>
          <a:srcRect l="1276" r="-6" b="-6"/>
          <a:stretch>
            <a:fillRect/>
          </a:stretch>
        </p:blipFill>
        <p:spPr>
          <a:xfrm>
            <a:off x="18" y="-16770"/>
            <a:ext cx="4038054" cy="3428990"/>
          </a:xfrm>
          <a:prstGeom prst="rect">
            <a:avLst/>
          </a:prstGeom>
          <a:noFill/>
          <a:ln>
            <a:noFill/>
          </a:ln>
        </p:spPr>
      </p:pic>
      <p:pic>
        <p:nvPicPr>
          <p:cNvPr id="32" name="Picture 2" descr="Slikovni rezultat za ernest michaux"/>
          <p:cNvPicPr>
            <a:picLocks noChangeAspect="1"/>
          </p:cNvPicPr>
          <p:nvPr/>
        </p:nvPicPr>
        <p:blipFill>
          <a:blip r:embed="rId3"/>
          <a:srcRect l="3848" r="17098"/>
          <a:stretch>
            <a:fillRect/>
          </a:stretch>
        </p:blipFill>
        <p:spPr>
          <a:xfrm>
            <a:off x="-21214" y="3460674"/>
            <a:ext cx="4038054" cy="3429000"/>
          </a:xfrm>
          <a:prstGeom prst="rect">
            <a:avLst/>
          </a:prstGeom>
          <a:noFill/>
          <a:ln>
            <a:noFill/>
          </a:ln>
        </p:spPr>
      </p:pic>
      <p:cxnSp>
        <p:nvCxnSpPr>
          <p:cNvPr id="33" name="Straight Connector 106"/>
          <p:cNvCxnSpPr>
            <a:cxnSpLocks noMove="1" noResize="1"/>
          </p:cNvCxnSpPr>
          <p:nvPr/>
        </p:nvCxnSpPr>
        <p:spPr>
          <a:xfrm>
            <a:off x="-16934" y="3429000"/>
            <a:ext cx="2733250" cy="0"/>
          </a:xfrm>
          <a:prstGeom prst="straightConnector1">
            <a:avLst/>
          </a:prstGeom>
          <a:noFill/>
          <a:ln w="50804">
            <a:solidFill>
              <a:srgbClr val="766F54"/>
            </a:solidFill>
            <a:prstDash val="solid"/>
          </a:ln>
        </p:spPr>
      </p:cxnSp>
      <p:sp>
        <p:nvSpPr>
          <p:cNvPr id="34" name="Naslov 1"/>
          <p:cNvSpPr txBox="1">
            <a:spLocks noGrp="1"/>
          </p:cNvSpPr>
          <p:nvPr>
            <p:ph type="title"/>
          </p:nvPr>
        </p:nvSpPr>
        <p:spPr>
          <a:xfrm>
            <a:off x="4659517" y="624105"/>
            <a:ext cx="6845088" cy="1280891"/>
          </a:xfrm>
        </p:spPr>
        <p:txBody>
          <a:bodyPr/>
          <a:lstStyle/>
          <a:p>
            <a:endParaRPr lang="hr-HR"/>
          </a:p>
        </p:txBody>
      </p:sp>
      <p:sp>
        <p:nvSpPr>
          <p:cNvPr id="35" name="Rezervirano mjesto sadržaja 2"/>
          <p:cNvSpPr txBox="1">
            <a:spLocks noGrp="1"/>
          </p:cNvSpPr>
          <p:nvPr>
            <p:ph idx="1"/>
          </p:nvPr>
        </p:nvSpPr>
        <p:spPr>
          <a:xfrm>
            <a:off x="4656664" y="2133596"/>
            <a:ext cx="6847941" cy="3777624"/>
          </a:xfrm>
        </p:spPr>
        <p:txBody>
          <a:bodyPr/>
          <a:lstStyle/>
          <a:p>
            <a:pPr lvl="0">
              <a:lnSpc>
                <a:spcPct val="90000"/>
              </a:lnSpc>
            </a:pPr>
            <a:r>
              <a:rPr lang="hr-HR"/>
              <a:t>Između 1850. i 1860. godine je Francuz Ernest Michaux sa svojim učenikom Pierre Lallementom razvijao bicikl s pedalama na prednjem velikom kotaču. Taj je bicikl Michaux kasnije i patentirao. Ovakvi su bicikli bili teško upravljivi i opasni, jer su padovi bili česti. Problemi s upravljanjem su donekle smanjeni uvođenjem upravljača i pomicanjem sjedala u bolji položaj, međutim pravi napredak je bio uvođenje lančanog pogona kojeg su osmislili J. K. Starley, J. H. Lawson, i Shergold. </a:t>
            </a:r>
          </a:p>
          <a:p>
            <a:pPr lvl="0">
              <a:lnSpc>
                <a:spcPct val="90000"/>
              </a:lnSpc>
            </a:pPr>
            <a:r>
              <a:rPr lang="hr-HR"/>
              <a:t>Starleyev model bicikla iz 1885. godine se najčešće smatra prvim modernim biciklom. Daljnje poboljšanje bilo je uvođenje pnemuatskih guma, 1888. godine, koje je uveo Škot John Boyd Dunlop.</a:t>
            </a: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5">
                                            <p:txEl>
                                              <p:pRg st="0" end="0"/>
                                            </p:txEl>
                                          </p:spTgt>
                                        </p:tgtEl>
                                        <p:attrNameLst>
                                          <p:attrName>style.visibility</p:attrName>
                                        </p:attrNameLst>
                                      </p:cBhvr>
                                      <p:to>
                                        <p:strVal val="visible"/>
                                      </p:to>
                                    </p:set>
                                    <p:anim calcmode="lin" valueType="num">
                                      <p:cBhvr>
                                        <p:cTn id="7" dur="500" fill="hold"/>
                                        <p:tgtEl>
                                          <p:spTgt spid="35">
                                            <p:txEl>
                                              <p:pRg st="0" end="0"/>
                                            </p:txEl>
                                          </p:spTgt>
                                        </p:tgtEl>
                                        <p:attrNameLst>
                                          <p:attrName>ppt_w</p:attrName>
                                        </p:attrNameLst>
                                      </p:cBhvr>
                                      <p:tavLst>
                                        <p:tav tm="0">
                                          <p:val>
                                            <p:strVal val="0"/>
                                          </p:val>
                                        </p:tav>
                                        <p:tav tm="100000">
                                          <p:val>
                                            <p:strVal val="#ppt_w"/>
                                          </p:val>
                                        </p:tav>
                                      </p:tavLst>
                                    </p:anim>
                                    <p:anim calcmode="lin" valueType="num">
                                      <p:cBhvr>
                                        <p:cTn id="8" dur="500" fill="hold"/>
                                        <p:tgtEl>
                                          <p:spTgt spid="35">
                                            <p:txEl>
                                              <p:pRg st="0" end="0"/>
                                            </p:txEl>
                                          </p:spTgt>
                                        </p:tgtEl>
                                        <p:attrNameLst>
                                          <p:attrName>ppt_h</p:attrName>
                                        </p:attrNameLst>
                                      </p:cBhvr>
                                      <p:tavLst>
                                        <p:tav tm="0">
                                          <p:val>
                                            <p:strVal val="0"/>
                                          </p:val>
                                        </p:tav>
                                        <p:tav tm="100000">
                                          <p:val>
                                            <p:strVal val="#ppt_h"/>
                                          </p:val>
                                        </p:tav>
                                      </p:tavLst>
                                    </p:anim>
                                    <p:animEffect transition="in" filter="fade">
                                      <p:cBhvr>
                                        <p:cTn id="9" dur="500"/>
                                        <p:tgtEl>
                                          <p:spTgt spid="35">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32"/>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21" presetClass="entr" presetSubtype="1" fill="hold" nodeType="clickEffect">
                                  <p:stCondLst>
                                    <p:cond delay="0"/>
                                  </p:stCondLst>
                                  <p:childTnLst>
                                    <p:set>
                                      <p:cBhvr>
                                        <p:cTn id="17" dur="1" fill="hold">
                                          <p:stCondLst>
                                            <p:cond delay="0"/>
                                          </p:stCondLst>
                                        </p:cTn>
                                        <p:tgtEl>
                                          <p:spTgt spid="35">
                                            <p:txEl>
                                              <p:pRg st="1" end="1"/>
                                            </p:txEl>
                                          </p:spTgt>
                                        </p:tgtEl>
                                        <p:attrNameLst>
                                          <p:attrName>style.visibility</p:attrName>
                                        </p:attrNameLst>
                                      </p:cBhvr>
                                      <p:to>
                                        <p:strVal val="visible"/>
                                      </p:to>
                                    </p:set>
                                    <p:animEffect transition="in" filter="wheel(1)">
                                      <p:cBhvr>
                                        <p:cTn id="18" dur="2000"/>
                                        <p:tgtEl>
                                          <p:spTgt spid="35">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6" presetClass="entr" presetSubtype="16" fill="hold" nodeType="clickEffect">
                                  <p:stCondLst>
                                    <p:cond delay="0"/>
                                  </p:stCondLst>
                                  <p:childTnLst>
                                    <p:set>
                                      <p:cBhvr>
                                        <p:cTn id="22" dur="1" fill="hold">
                                          <p:stCondLst>
                                            <p:cond delay="0"/>
                                          </p:stCondLst>
                                        </p:cTn>
                                        <p:tgtEl>
                                          <p:spTgt spid="31"/>
                                        </p:tgtEl>
                                        <p:attrNameLst>
                                          <p:attrName>style.visibility</p:attrName>
                                        </p:attrNameLst>
                                      </p:cBhvr>
                                      <p:to>
                                        <p:strVal val="visible"/>
                                      </p:to>
                                    </p:set>
                                    <p:animEffect transition="in" filter="circle(in)">
                                      <p:cBhvr>
                                        <p:cTn id="23" dur="20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name="Slide5">
    <p:spTree>
      <p:nvGrpSpPr>
        <p:cNvPr id="1" name=""/>
        <p:cNvGrpSpPr/>
        <p:nvPr/>
      </p:nvGrpSpPr>
      <p:grpSpPr>
        <a:xfrm>
          <a:off x="0" y="0"/>
          <a:ext cx="0" cy="0"/>
          <a:chOff x="0" y="0"/>
          <a:chExt cx="0" cy="0"/>
        </a:xfrm>
      </p:grpSpPr>
      <p:sp>
        <p:nvSpPr>
          <p:cNvPr id="2" name="Naslov 1"/>
          <p:cNvSpPr txBox="1">
            <a:spLocks noGrp="1"/>
          </p:cNvSpPr>
          <p:nvPr>
            <p:ph type="title"/>
          </p:nvPr>
        </p:nvSpPr>
        <p:spPr/>
        <p:txBody>
          <a:bodyPr/>
          <a:lstStyle/>
          <a:p>
            <a:pPr lvl="0"/>
            <a:r>
              <a:rPr lang="hr-HR"/>
              <a:t>Podjela</a:t>
            </a:r>
          </a:p>
        </p:txBody>
      </p:sp>
      <p:sp>
        <p:nvSpPr>
          <p:cNvPr id="3" name="Rezervirano mjesto sadržaja 2"/>
          <p:cNvSpPr txBox="1">
            <a:spLocks noGrp="1"/>
          </p:cNvSpPr>
          <p:nvPr>
            <p:ph idx="1"/>
          </p:nvPr>
        </p:nvSpPr>
        <p:spPr/>
        <p:txBody>
          <a:bodyPr/>
          <a:lstStyle/>
          <a:p>
            <a:pPr lvl="0"/>
            <a:r>
              <a:rPr lang="hr-HR"/>
              <a:t>Ovisno o namjeni, bicikli se bitno razlikuju po konstrukciji, veličini kotača i širini pneumatika, obliku okvira i upravljača, te drugoj dodatnoj opremi. </a:t>
            </a:r>
            <a:endParaRPr lang="hr-HR" u="sng"/>
          </a:p>
          <a:p>
            <a:pPr lvl="0"/>
            <a:r>
              <a:rPr lang="hr-HR"/>
              <a:t>Prema konstrukciji se dijele na: gradske, cestovne, brdske te BMX.</a:t>
            </a:r>
          </a:p>
          <a:p>
            <a:pPr lvl="0"/>
            <a:r>
              <a:rPr lang="hr-HR"/>
              <a:t>A prema drugim kriterijima prema </a:t>
            </a:r>
            <a:r>
              <a:rPr lang="hr-HR"/>
              <a:t>broju </a:t>
            </a:r>
            <a:r>
              <a:rPr lang="hr-HR" smtClean="0"/>
              <a:t>osoba, kotača, amortizera…</a:t>
            </a:r>
            <a:endParaRPr lang="hr-H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10"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500"/>
                                        <p:tgtEl>
                                          <p:spTgt spid="3">
                                            <p:txEl>
                                              <p:pRg st="1" end="1"/>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26"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wipe(down)">
                                      <p:cBhvr>
                                        <p:cTn id="19" dur="580">
                                          <p:stCondLst>
                                            <p:cond delay="0"/>
                                          </p:stCondLst>
                                        </p:cTn>
                                        <p:tgtEl>
                                          <p:spTgt spid="3">
                                            <p:txEl>
                                              <p:pRg st="2" end="2"/>
                                            </p:txEl>
                                          </p:spTgt>
                                        </p:tgtEl>
                                      </p:cBhvr>
                                    </p:animEffect>
                                    <p:anim calcmode="lin" valueType="num">
                                      <p:cBhvr>
                                        <p:cTn id="20" dur="1822">
                                          <p:stCondLst>
                                            <p:cond delay="0"/>
                                          </p:stCondLst>
                                        </p:cTn>
                                        <p:tgtEl>
                                          <p:spTgt spid="3">
                                            <p:txEl>
                                              <p:pRg st="2" end="2"/>
                                            </p:txEl>
                                          </p:spTgt>
                                        </p:tgtEl>
                                        <p:attrNameLst>
                                          <p:attrName>ppt_x</p:attrName>
                                        </p:attrNameLst>
                                      </p:cBhvr>
                                      <p:tavLst>
                                        <p:tav tm="0">
                                          <p:val>
                                            <p:strVal val="#ppt_x-0.25"/>
                                          </p:val>
                                        </p:tav>
                                        <p:tav tm="100000">
                                          <p:val>
                                            <p:strVal val="#ppt_x"/>
                                          </p:val>
                                        </p:tav>
                                      </p:tavLst>
                                    </p:anim>
                                    <p:anim calcmode="lin" valueType="num">
                                      <p:cBhvr>
                                        <p:cTn id="21" dur="664">
                                          <p:stCondLst>
                                            <p:cond delay="0"/>
                                          </p:stCondLst>
                                        </p:cTn>
                                        <p:tgtEl>
                                          <p:spTgt spid="3">
                                            <p:txEl>
                                              <p:pRg st="2" end="2"/>
                                            </p:txEl>
                                          </p:spTgt>
                                        </p:tgtEl>
                                        <p:attrNameLst>
                                          <p:attrName>ppt_y</p:attrName>
                                        </p:attrNameLst>
                                      </p:cBhvr>
                                      <p:tavLst>
                                        <p:tav tm="0" fmla="#ppt_y-sin(pi*$)/3">
                                          <p:val>
                                            <p:strVal val="0,5"/>
                                          </p:val>
                                        </p:tav>
                                        <p:tav tm="100000">
                                          <p:val>
                                            <p:strVal val="1"/>
                                          </p:val>
                                        </p:tav>
                                      </p:tavLst>
                                    </p:anim>
                                    <p:anim calcmode="lin" valueType="num">
                                      <p:cBhvr>
                                        <p:cTn id="22" dur="664">
                                          <p:stCondLst>
                                            <p:cond delay="664"/>
                                          </p:stCondLst>
                                        </p:cTn>
                                        <p:tgtEl>
                                          <p:spTgt spid="3">
                                            <p:txEl>
                                              <p:pRg st="2" end="2"/>
                                            </p:txEl>
                                          </p:spTgt>
                                        </p:tgtEl>
                                        <p:attrNameLst>
                                          <p:attrName>ppt_y</p:attrName>
                                        </p:attrNameLst>
                                      </p:cBhvr>
                                      <p:tavLst>
                                        <p:tav tm="0" fmla="#ppt_y-sin(pi*$)/9">
                                          <p:val>
                                            <p:strVal val="0"/>
                                          </p:val>
                                        </p:tav>
                                        <p:tav tm="100000">
                                          <p:val>
                                            <p:strVal val="1"/>
                                          </p:val>
                                        </p:tav>
                                      </p:tavLst>
                                    </p:anim>
                                    <p:anim calcmode="lin" valueType="num">
                                      <p:cBhvr>
                                        <p:cTn id="23" dur="332">
                                          <p:stCondLst>
                                            <p:cond delay="1324"/>
                                          </p:stCondLst>
                                        </p:cTn>
                                        <p:tgtEl>
                                          <p:spTgt spid="3">
                                            <p:txEl>
                                              <p:pRg st="2" end="2"/>
                                            </p:txEl>
                                          </p:spTgt>
                                        </p:tgtEl>
                                        <p:attrNameLst>
                                          <p:attrName>ppt_y</p:attrName>
                                        </p:attrNameLst>
                                      </p:cBhvr>
                                      <p:tavLst>
                                        <p:tav tm="0" fmla="#ppt_y-sin(pi*$)/27">
                                          <p:val>
                                            <p:strVal val="0"/>
                                          </p:val>
                                        </p:tav>
                                        <p:tav tm="100000">
                                          <p:val>
                                            <p:strVal val="1"/>
                                          </p:val>
                                        </p:tav>
                                      </p:tavLst>
                                    </p:anim>
                                    <p:anim calcmode="lin" valueType="num">
                                      <p:cBhvr>
                                        <p:cTn id="24" dur="164">
                                          <p:stCondLst>
                                            <p:cond delay="1656"/>
                                          </p:stCondLst>
                                        </p:cTn>
                                        <p:tgtEl>
                                          <p:spTgt spid="3">
                                            <p:txEl>
                                              <p:pRg st="2" end="2"/>
                                            </p:txEl>
                                          </p:spTgt>
                                        </p:tgtEl>
                                        <p:attrNameLst>
                                          <p:attrName>ppt_y</p:attrName>
                                        </p:attrNameLst>
                                      </p:cBhvr>
                                      <p:tavLst>
                                        <p:tav tm="0" fmla="#ppt_y-sin(pi*$)/81">
                                          <p:val>
                                            <p:strVal val="0"/>
                                          </p:val>
                                        </p:tav>
                                        <p:tav tm="100000">
                                          <p:val>
                                            <p:str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r-HR" smtClean="0"/>
              <a:t>Biciklizam kao sport</a:t>
            </a:r>
            <a:endParaRPr lang="hr-HR"/>
          </a:p>
        </p:txBody>
      </p:sp>
      <p:sp>
        <p:nvSpPr>
          <p:cNvPr id="3" name="Content Placeholder 2"/>
          <p:cNvSpPr>
            <a:spLocks noGrp="1"/>
          </p:cNvSpPr>
          <p:nvPr>
            <p:ph idx="1"/>
          </p:nvPr>
        </p:nvSpPr>
        <p:spPr/>
        <p:txBody>
          <a:bodyPr/>
          <a:lstStyle/>
          <a:p>
            <a:r>
              <a:rPr lang="hr-HR" smtClean="0"/>
              <a:t>Svjetsko tijelo koje upravlja sportskim biciklizmom</a:t>
            </a:r>
          </a:p>
          <a:p>
            <a:pPr lvl="1"/>
            <a:r>
              <a:rPr lang="hr-HR" smtClean="0"/>
              <a:t>Nadgleda međunarodne natjecateljske biciklističke događaje</a:t>
            </a:r>
          </a:p>
          <a:p>
            <a:pPr lvl="1"/>
            <a:r>
              <a:rPr lang="hr-HR" smtClean="0"/>
              <a:t>Izdaje natjecateljske licence sportašima</a:t>
            </a:r>
          </a:p>
          <a:p>
            <a:pPr lvl="1"/>
            <a:r>
              <a:rPr lang="hr-HR" smtClean="0"/>
              <a:t>Provodi disciplinska pravila (doping...)</a:t>
            </a:r>
          </a:p>
          <a:p>
            <a:pPr lvl="1"/>
            <a:r>
              <a:rPr lang="hr-HR" smtClean="0"/>
              <a:t>Upravlja klasifikacijom utrka i bodovanja u raznim disciplinama</a:t>
            </a:r>
          </a:p>
          <a:p>
            <a:r>
              <a:rPr lang="hr-HR" smtClean="0"/>
              <a:t>Bazirano je u Aigle-u, u Švicarskoj</a:t>
            </a:r>
            <a:endParaRPr lang="hr-HR"/>
          </a:p>
        </p:txBody>
      </p:sp>
      <p:pic>
        <p:nvPicPr>
          <p:cNvPr id="1026" name="Picture 2" descr="H:\bicikli buraz\Union_cycliste_internac_log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39616" y="1484784"/>
            <a:ext cx="3175000" cy="520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277604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r-HR" smtClean="0"/>
              <a:t>Cestovni biciklizam</a:t>
            </a:r>
            <a:endParaRPr lang="hr-HR"/>
          </a:p>
        </p:txBody>
      </p:sp>
      <p:sp>
        <p:nvSpPr>
          <p:cNvPr id="3" name="Content Placeholder 2"/>
          <p:cNvSpPr>
            <a:spLocks noGrp="1"/>
          </p:cNvSpPr>
          <p:nvPr>
            <p:ph idx="1"/>
          </p:nvPr>
        </p:nvSpPr>
        <p:spPr/>
        <p:txBody>
          <a:bodyPr/>
          <a:lstStyle/>
          <a:p>
            <a:r>
              <a:rPr lang="hr-HR" smtClean="0"/>
              <a:t>Endurance</a:t>
            </a:r>
          </a:p>
          <a:p>
            <a:r>
              <a:rPr lang="hr-HR" smtClean="0"/>
              <a:t>Triatlon</a:t>
            </a:r>
          </a:p>
          <a:p>
            <a:r>
              <a:rPr lang="hr-HR" smtClean="0"/>
              <a:t>Grand tour</a:t>
            </a:r>
            <a:endParaRPr lang="hr-HR"/>
          </a:p>
        </p:txBody>
      </p:sp>
      <p:pic>
        <p:nvPicPr>
          <p:cNvPr id="3075" name="Picture 3" descr="H:\bicikli buraz\tour de franc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67808" y="1340768"/>
            <a:ext cx="7680176" cy="33494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218005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bicikli buraz\aero.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530637"/>
            <a:ext cx="6172200" cy="5334000"/>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descr="H:\bicikli buraz\triatlon.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12024" y="3040324"/>
            <a:ext cx="5879976" cy="3865540"/>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p:cNvSpPr>
            <a:spLocks noGrp="1"/>
          </p:cNvSpPr>
          <p:nvPr>
            <p:ph idx="1"/>
          </p:nvPr>
        </p:nvSpPr>
        <p:spPr>
          <a:xfrm>
            <a:off x="551384" y="1628800"/>
            <a:ext cx="8915400" cy="1512168"/>
          </a:xfrm>
        </p:spPr>
        <p:txBody>
          <a:bodyPr/>
          <a:lstStyle/>
          <a:p>
            <a:r>
              <a:rPr lang="hr-HR" smtClean="0"/>
              <a:t>Aero</a:t>
            </a:r>
            <a:endParaRPr lang="hr-HR"/>
          </a:p>
        </p:txBody>
      </p:sp>
      <p:sp>
        <p:nvSpPr>
          <p:cNvPr id="4" name="TextBox 3"/>
          <p:cNvSpPr txBox="1"/>
          <p:nvPr/>
        </p:nvSpPr>
        <p:spPr>
          <a:xfrm>
            <a:off x="6600056" y="3040324"/>
            <a:ext cx="897618" cy="369332"/>
          </a:xfrm>
          <a:prstGeom prst="rect">
            <a:avLst/>
          </a:prstGeom>
          <a:noFill/>
        </p:spPr>
        <p:txBody>
          <a:bodyPr wrap="none" rtlCol="0">
            <a:spAutoFit/>
          </a:bodyPr>
          <a:lstStyle/>
          <a:p>
            <a:r>
              <a:rPr lang="hr-HR" smtClean="0"/>
              <a:t>Triatlon</a:t>
            </a:r>
          </a:p>
        </p:txBody>
      </p:sp>
    </p:spTree>
    <p:extLst>
      <p:ext uri="{BB962C8B-B14F-4D97-AF65-F5344CB8AC3E}">
        <p14:creationId xmlns:p14="http://schemas.microsoft.com/office/powerpoint/2010/main" val="390851340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r-HR" smtClean="0"/>
              <a:t>Stadionski biciklizam</a:t>
            </a:r>
            <a:endParaRPr lang="hr-HR"/>
          </a:p>
        </p:txBody>
      </p:sp>
      <p:sp>
        <p:nvSpPr>
          <p:cNvPr id="3" name="Content Placeholder 2"/>
          <p:cNvSpPr>
            <a:spLocks noGrp="1"/>
          </p:cNvSpPr>
          <p:nvPr>
            <p:ph idx="1"/>
          </p:nvPr>
        </p:nvSpPr>
        <p:spPr/>
        <p:txBody>
          <a:bodyPr/>
          <a:lstStyle/>
          <a:p>
            <a:endParaRPr lang="hr-HR"/>
          </a:p>
        </p:txBody>
      </p:sp>
      <p:pic>
        <p:nvPicPr>
          <p:cNvPr id="4098" name="Picture 2" descr="H:\bicikli buraz\track.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79576" y="1196752"/>
            <a:ext cx="7992888" cy="53285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140930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theme/theme1.xml><?xml version="1.0" encoding="utf-8"?>
<a:theme xmlns:a="http://schemas.openxmlformats.org/drawingml/2006/main" name="Prame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Wisp</Template>
  <TotalTime>136</TotalTime>
  <Words>177</Words>
  <Application>Microsoft Office PowerPoint</Application>
  <PresentationFormat>On-screen Show (4:3)</PresentationFormat>
  <Paragraphs>52</Paragraphs>
  <Slides>26</Slides>
  <Notes>0</Notes>
  <HiddenSlides>0</HiddenSlides>
  <MMClips>0</MMClips>
  <ScaleCrop>false</ScaleCrop>
  <HeadingPairs>
    <vt:vector size="4" baseType="variant">
      <vt:variant>
        <vt:lpstr>Theme</vt:lpstr>
      </vt:variant>
      <vt:variant>
        <vt:i4>1</vt:i4>
      </vt:variant>
      <vt:variant>
        <vt:lpstr>Slide Titles</vt:lpstr>
      </vt:variant>
      <vt:variant>
        <vt:i4>26</vt:i4>
      </vt:variant>
    </vt:vector>
  </HeadingPairs>
  <TitlesOfParts>
    <vt:vector size="27" baseType="lpstr">
      <vt:lpstr>Pramen</vt:lpstr>
      <vt:lpstr>Bicikl</vt:lpstr>
      <vt:lpstr>Uvod</vt:lpstr>
      <vt:lpstr>Povijest</vt:lpstr>
      <vt:lpstr>PowerPoint Presentation</vt:lpstr>
      <vt:lpstr>Podjela</vt:lpstr>
      <vt:lpstr>Biciklizam kao sport</vt:lpstr>
      <vt:lpstr>Cestovni biciklizam</vt:lpstr>
      <vt:lpstr>PowerPoint Presentation</vt:lpstr>
      <vt:lpstr>Stadionski biciklizam</vt:lpstr>
      <vt:lpstr>Ciklokros</vt:lpstr>
      <vt:lpstr>BMX</vt:lpstr>
      <vt:lpstr>PowerPoint Presentation</vt:lpstr>
      <vt:lpstr>PowerPoint Presentation</vt:lpstr>
      <vt:lpstr>Brdski biciklizam - MTB</vt:lpstr>
      <vt:lpstr>XC – Cross Country</vt:lpstr>
      <vt:lpstr>PowerPoint Presentation</vt:lpstr>
      <vt:lpstr>4X</vt:lpstr>
      <vt:lpstr>DJ / SLOPESTYLE</vt:lpstr>
      <vt:lpstr>PowerPoint Presentation</vt:lpstr>
      <vt:lpstr>TRIALS</vt:lpstr>
      <vt:lpstr>PowerPoint Presentation</vt:lpstr>
      <vt:lpstr>ENDURO</vt:lpstr>
      <vt:lpstr>PowerPoint Presentation</vt:lpstr>
      <vt:lpstr>DOWNHILL / FREERIDE</vt:lpstr>
      <vt:lpstr>PowerPoint Presentation</vt:lpstr>
      <vt:lpstr>Par videa</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Bicikl</dc:title>
  <dc:creator>Dario Remić;Matija Kučinac</dc:creator>
  <cp:lastModifiedBy>Matija</cp:lastModifiedBy>
  <cp:revision>10</cp:revision>
  <dcterms:created xsi:type="dcterms:W3CDTF">2017-11-21T16:00:37Z</dcterms:created>
  <dcterms:modified xsi:type="dcterms:W3CDTF">2017-11-28T18:09:31Z</dcterms:modified>
</cp:coreProperties>
</file>